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61" r:id="rId9"/>
    <p:sldId id="267" r:id="rId10"/>
    <p:sldId id="274" r:id="rId11"/>
    <p:sldId id="275" r:id="rId12"/>
    <p:sldId id="276" r:id="rId13"/>
    <p:sldId id="262" r:id="rId14"/>
    <p:sldId id="277" r:id="rId15"/>
    <p:sldId id="263" r:id="rId16"/>
    <p:sldId id="264" r:id="rId17"/>
    <p:sldId id="265" r:id="rId18"/>
    <p:sldId id="278" r:id="rId19"/>
    <p:sldId id="268" r:id="rId20"/>
    <p:sldId id="271" r:id="rId21"/>
    <p:sldId id="269" r:id="rId22"/>
    <p:sldId id="270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00" autoAdjust="0"/>
  </p:normalViewPr>
  <p:slideViewPr>
    <p:cSldViewPr>
      <p:cViewPr varScale="1">
        <p:scale>
          <a:sx n="95" d="100"/>
          <a:sy n="95" d="100"/>
        </p:scale>
        <p:origin x="-1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Вплив чинників на здоров'я людини</c:v>
                </c:pt>
              </c:strCache>
            </c:strRef>
          </c:tx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Аркуш1!$A$2:$A$5</c:f>
              <c:strCache>
                <c:ptCount val="4"/>
                <c:pt idx="0">
                  <c:v>Спосіб життя %</c:v>
                </c:pt>
                <c:pt idx="1">
                  <c:v>Спадковість %</c:v>
                </c:pt>
                <c:pt idx="2">
                  <c:v>Екологічні та соціальні умови %</c:v>
                </c:pt>
                <c:pt idx="3">
                  <c:v>Охорона здоров'я і медицина %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6B4F8-A72F-4317-80D1-7164C0042FEE}" type="datetimeFigureOut">
              <a:rPr lang="uk-UA" smtClean="0"/>
              <a:t>11.03.2014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0E0AB-BA86-403F-BCDA-BE7191A74E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177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0E0AB-BA86-403F-BCDA-BE7191A74E5C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493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11.03.2014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11.03.2014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11.03.2014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11.03.2014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11.03.2014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11.03.2014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11.03.2014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11.03.2014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11.03.2014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11.03.2014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11.03.2014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11.03.2014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«Здоров'я – </a:t>
            </a:r>
            <a:r>
              <a:rPr lang="uk-UA" dirty="0" smtClean="0"/>
              <a:t>найцінніший </a:t>
            </a:r>
            <a:r>
              <a:rPr lang="uk-UA" dirty="0" smtClean="0"/>
              <a:t>скарб»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5237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\4126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29322"/>
            <a:ext cx="3439944" cy="229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фото\4126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3181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фото\4126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3439944" cy="229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552720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/>
              <a:t>Наслідки алкоголізму</a:t>
            </a:r>
            <a:endParaRPr lang="uk-UA" sz="5400" b="1" dirty="0"/>
          </a:p>
        </p:txBody>
      </p:sp>
    </p:spTree>
    <p:extLst>
      <p:ext uri="{BB962C8B-B14F-4D97-AF65-F5344CB8AC3E}">
        <p14:creationId xmlns:p14="http://schemas.microsoft.com/office/powerpoint/2010/main" val="22159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о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3666976"/>
            <a:ext cx="2896116" cy="19028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фото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69" y="3666976"/>
            <a:ext cx="2668375" cy="18082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фото\zhenskoe_pianstv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522936"/>
            <a:ext cx="2968869" cy="29141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фото\drunk_wom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69" y="522936"/>
            <a:ext cx="2880320" cy="29141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51090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err="1" smtClean="0"/>
              <a:t>Алкогольно</a:t>
            </a:r>
            <a:r>
              <a:rPr lang="uk-UA" sz="4800" b="1" dirty="0" smtClean="0"/>
              <a:t> залежні  люди</a:t>
            </a:r>
            <a:endParaRPr lang="uk-UA" sz="4800" b="1" dirty="0"/>
          </a:p>
        </p:txBody>
      </p:sp>
    </p:spTree>
    <p:extLst>
      <p:ext uri="{BB962C8B-B14F-4D97-AF65-F5344CB8AC3E}">
        <p14:creationId xmlns:p14="http://schemas.microsoft.com/office/powerpoint/2010/main" val="22159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о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5400600" cy="446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5517232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err="1" smtClean="0"/>
              <a:t>Кайдашева</a:t>
            </a:r>
            <a:r>
              <a:rPr lang="uk-UA" sz="5400" b="1" dirty="0" smtClean="0"/>
              <a:t> сім’я</a:t>
            </a:r>
            <a:endParaRPr lang="uk-UA" sz="5400" b="1" dirty="0"/>
          </a:p>
        </p:txBody>
      </p:sp>
    </p:spTree>
    <p:extLst>
      <p:ext uri="{BB962C8B-B14F-4D97-AF65-F5344CB8AC3E}">
        <p14:creationId xmlns:p14="http://schemas.microsoft.com/office/powerpoint/2010/main" val="22159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492896"/>
            <a:ext cx="6777318" cy="1731982"/>
          </a:xfrm>
        </p:spPr>
        <p:txBody>
          <a:bodyPr/>
          <a:lstStyle/>
          <a:p>
            <a:r>
              <a:rPr lang="uk-UA" dirty="0" smtClean="0"/>
              <a:t>ІІ. Вплив </a:t>
            </a:r>
            <a:r>
              <a:rPr lang="uk-UA" dirty="0" err="1" smtClean="0"/>
              <a:t>тютюнопаління</a:t>
            </a:r>
            <a:r>
              <a:rPr lang="uk-UA" dirty="0" smtClean="0"/>
              <a:t> на організм людини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22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то\images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11" y="548680"/>
            <a:ext cx="3896841" cy="467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299827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/>
              <a:t>Христофор Колумб</a:t>
            </a:r>
            <a:endParaRPr lang="uk-UA" sz="5400" b="1" dirty="0"/>
          </a:p>
        </p:txBody>
      </p:sp>
    </p:spTree>
    <p:extLst>
      <p:ext uri="{BB962C8B-B14F-4D97-AF65-F5344CB8AC3E}">
        <p14:creationId xmlns:p14="http://schemas.microsoft.com/office/powerpoint/2010/main" val="22159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589240"/>
            <a:ext cx="6777318" cy="795878"/>
          </a:xfrm>
        </p:spPr>
        <p:txBody>
          <a:bodyPr/>
          <a:lstStyle/>
          <a:p>
            <a:r>
              <a:rPr lang="uk-UA" sz="3600" dirty="0" smtClean="0"/>
              <a:t>Легені здорової людини і курця</a:t>
            </a:r>
            <a:endParaRPr lang="uk-UA" sz="3600" dirty="0"/>
          </a:p>
        </p:txBody>
      </p:sp>
      <p:pic>
        <p:nvPicPr>
          <p:cNvPr id="2050" name="Picture 2" descr="D:\люда\5146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642100" cy="513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09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445224"/>
            <a:ext cx="6777318" cy="939894"/>
          </a:xfrm>
        </p:spPr>
        <p:txBody>
          <a:bodyPr/>
          <a:lstStyle/>
          <a:p>
            <a:r>
              <a:rPr lang="uk-UA" dirty="0" smtClean="0"/>
              <a:t>Рак горла</a:t>
            </a:r>
            <a:endParaRPr lang="uk-UA" dirty="0"/>
          </a:p>
        </p:txBody>
      </p:sp>
      <p:pic>
        <p:nvPicPr>
          <p:cNvPr id="3074" name="Picture 2" descr="D:\люда\rak-gorla-300x2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5256585" cy="501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1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589240"/>
            <a:ext cx="6400800" cy="744488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Рак губи</a:t>
            </a:r>
            <a:endParaRPr lang="uk-UA" sz="4000" b="1" dirty="0"/>
          </a:p>
        </p:txBody>
      </p:sp>
      <p:pic>
        <p:nvPicPr>
          <p:cNvPr id="4098" name="Picture 2" descr="D:\люда\squamous-cell-carcinoma-lip-12-a-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9913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фото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71623"/>
            <a:ext cx="6969421" cy="390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024" y="536711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err="1" smtClean="0"/>
              <a:t>Марк</a:t>
            </a:r>
            <a:r>
              <a:rPr lang="uk-UA" sz="4000" b="1" dirty="0" smtClean="0"/>
              <a:t> Твен «Пригоди Тома </a:t>
            </a:r>
            <a:r>
              <a:rPr lang="uk-UA" sz="4000" b="1" dirty="0" err="1" smtClean="0"/>
              <a:t>Сойєра</a:t>
            </a:r>
            <a:r>
              <a:rPr lang="uk-UA" sz="4000" b="1" dirty="0" smtClean="0"/>
              <a:t>»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22159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ІІІ. Вплив наркотиків на організм людини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544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861048"/>
            <a:ext cx="6777318" cy="1731982"/>
          </a:xfrm>
        </p:spPr>
        <p:txBody>
          <a:bodyPr/>
          <a:lstStyle/>
          <a:p>
            <a:pPr algn="l"/>
            <a:r>
              <a:rPr lang="uk-UA" sz="4000" b="1" dirty="0" smtClean="0"/>
              <a:t>Мета: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- зосередити увагу учнів на розкритті поняття «здоровий спосіб життя», поглибити їхні знання про шкідливий вплив алкоголю, тютюну та наркотичних речовин на організм людини; </a:t>
            </a:r>
            <a:br>
              <a:rPr lang="uk-UA" sz="2800" dirty="0" smtClean="0"/>
            </a:br>
            <a:r>
              <a:rPr lang="uk-UA" sz="2800" dirty="0" smtClean="0"/>
              <a:t>- розвивати мовлення, логічне мислення, пам’ять; </a:t>
            </a:r>
            <a:br>
              <a:rPr lang="uk-UA" sz="2800" dirty="0" smtClean="0"/>
            </a:br>
            <a:r>
              <a:rPr lang="uk-UA" sz="2800" dirty="0" smtClean="0"/>
              <a:t>- виховувати дбайливе ставлення до власного здоров’я та здоров’я майбутніх дітей.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65464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люда\narkot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0" y="404664"/>
            <a:ext cx="7932663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люда\2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768672" cy="49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5384861"/>
            <a:ext cx="6777318" cy="939894"/>
          </a:xfrm>
        </p:spPr>
        <p:txBody>
          <a:bodyPr/>
          <a:lstStyle/>
          <a:p>
            <a:r>
              <a:rPr lang="uk-UA" dirty="0" smtClean="0"/>
              <a:t>Наркоманія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47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5517232"/>
            <a:ext cx="6777318" cy="867886"/>
          </a:xfrm>
        </p:spPr>
        <p:txBody>
          <a:bodyPr/>
          <a:lstStyle/>
          <a:p>
            <a:r>
              <a:rPr lang="uk-UA" dirty="0" smtClean="0"/>
              <a:t>Наркомани</a:t>
            </a:r>
            <a:endParaRPr lang="uk-UA" dirty="0"/>
          </a:p>
        </p:txBody>
      </p:sp>
      <p:pic>
        <p:nvPicPr>
          <p:cNvPr id="8194" name="Picture 2" descr="D:\люда\nar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35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8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827584" y="692696"/>
            <a:ext cx="7344816" cy="5328592"/>
          </a:xfrm>
        </p:spPr>
        <p:txBody>
          <a:bodyPr>
            <a:normAutofit lnSpcReduction="10000"/>
          </a:bodyPr>
          <a:lstStyle/>
          <a:p>
            <a:r>
              <a:rPr lang="uk-UA" sz="3600" b="1" dirty="0" smtClean="0"/>
              <a:t>Наркоманія мовою цифр:</a:t>
            </a:r>
          </a:p>
          <a:p>
            <a:pPr marL="457200" indent="-457200" algn="l">
              <a:buAutoNum type="arabicPeriod"/>
            </a:pPr>
            <a:r>
              <a:rPr lang="uk-UA" dirty="0" smtClean="0"/>
              <a:t>В Україні в наркотичній залежності перебувають близько 1000000 людей.</a:t>
            </a:r>
          </a:p>
          <a:p>
            <a:pPr marL="457200" indent="-457200" algn="l">
              <a:buAutoNum type="arabicPeriod"/>
            </a:pPr>
            <a:r>
              <a:rPr lang="uk-UA" dirty="0" smtClean="0"/>
              <a:t>95% - молодь у віці від 15 до 30 років.</a:t>
            </a:r>
          </a:p>
          <a:p>
            <a:pPr marL="457200" indent="-457200" algn="l">
              <a:buAutoNum type="arabicPeriod"/>
            </a:pPr>
            <a:r>
              <a:rPr lang="uk-UA" dirty="0" smtClean="0"/>
              <a:t>Приблизно 60000 людей щорічно гине від наркотиків.</a:t>
            </a:r>
          </a:p>
          <a:p>
            <a:pPr marL="457200" indent="-457200" algn="l">
              <a:buAutoNum type="arabicPeriod"/>
            </a:pPr>
            <a:r>
              <a:rPr lang="uk-UA" dirty="0" smtClean="0"/>
              <a:t>97% наркоманів уперше спробували наркотик у віці від 12 до 20 років.</a:t>
            </a:r>
          </a:p>
          <a:p>
            <a:pPr marL="457200" indent="-457200" algn="l">
              <a:buAutoNum type="arabicPeriod"/>
            </a:pPr>
            <a:r>
              <a:rPr lang="uk-UA" dirty="0" smtClean="0"/>
              <a:t>Кожний п’ятий наркоман – жінка.</a:t>
            </a:r>
          </a:p>
          <a:p>
            <a:pPr marL="457200" indent="-457200" algn="l">
              <a:buAutoNum type="arabicPeriod"/>
            </a:pPr>
            <a:r>
              <a:rPr lang="uk-UA" dirty="0" smtClean="0"/>
              <a:t>Дев’ять із десяти повій – наркоманки.</a:t>
            </a:r>
          </a:p>
          <a:p>
            <a:pPr marL="457200" indent="-457200" algn="l">
              <a:buAutoNum type="arabicPeriod"/>
            </a:pPr>
            <a:r>
              <a:rPr lang="uk-UA" dirty="0" smtClean="0"/>
              <a:t>70% наркоманів є носіями вірусу </a:t>
            </a:r>
            <a:r>
              <a:rPr lang="uk-UA" dirty="0" err="1" smtClean="0"/>
              <a:t>СНІДу</a:t>
            </a:r>
            <a:r>
              <a:rPr lang="uk-UA" dirty="0" smtClean="0"/>
              <a:t>.</a:t>
            </a:r>
          </a:p>
          <a:p>
            <a:pPr marL="457200" indent="-457200" algn="l">
              <a:buAutoNum type="arabicPeriod"/>
            </a:pPr>
            <a:r>
              <a:rPr lang="uk-UA" dirty="0" smtClean="0"/>
              <a:t>Лише 2% наркоманів виліковуються, інші 98% - гинуть, в основному, не досягши 30 років.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92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5661248"/>
            <a:ext cx="6777318" cy="867886"/>
          </a:xfrm>
        </p:spPr>
        <p:txBody>
          <a:bodyPr/>
          <a:lstStyle/>
          <a:p>
            <a:r>
              <a:rPr lang="uk-UA" sz="3600" b="1" dirty="0" smtClean="0"/>
              <a:t>Марко Вовчок « Горпина»</a:t>
            </a:r>
            <a:endParaRPr lang="uk-UA" sz="3600" b="1" dirty="0"/>
          </a:p>
        </p:txBody>
      </p:sp>
      <p:pic>
        <p:nvPicPr>
          <p:cNvPr id="1026" name="Picture 2" descr="D:\фото\images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96" y="620688"/>
            <a:ext cx="6192688" cy="500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4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212976"/>
            <a:ext cx="7493115" cy="2376264"/>
          </a:xfrm>
        </p:spPr>
        <p:txBody>
          <a:bodyPr/>
          <a:lstStyle/>
          <a:p>
            <a:r>
              <a:rPr lang="uk-UA" sz="7200" b="1" dirty="0" smtClean="0"/>
              <a:t>МИ ЗА </a:t>
            </a:r>
            <a:br>
              <a:rPr lang="uk-UA" sz="7200" b="1" dirty="0" smtClean="0"/>
            </a:br>
            <a:r>
              <a:rPr lang="uk-UA" sz="7200" b="1" dirty="0" smtClean="0"/>
              <a:t>ЗДОРОВИЙ СПОСІБ ЖИТТЯ!!!</a:t>
            </a:r>
            <a:endParaRPr lang="uk-UA" sz="7200" b="1" dirty="0"/>
          </a:p>
        </p:txBody>
      </p:sp>
    </p:spTree>
    <p:extLst>
      <p:ext uri="{BB962C8B-B14F-4D97-AF65-F5344CB8AC3E}">
        <p14:creationId xmlns:p14="http://schemas.microsoft.com/office/powerpoint/2010/main" val="321549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060848"/>
            <a:ext cx="6777318" cy="1731982"/>
          </a:xfrm>
        </p:spPr>
        <p:txBody>
          <a:bodyPr/>
          <a:lstStyle/>
          <a:p>
            <a:pPr algn="l"/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 smtClean="0"/>
              <a:t>Епіграф: «Головним скарбом життя є здоров’я»</a:t>
            </a:r>
            <a:br>
              <a:rPr lang="uk-UA" sz="4000" dirty="0" smtClean="0"/>
            </a:br>
            <a:r>
              <a:rPr lang="uk-UA" sz="4000" dirty="0"/>
              <a:t> </a:t>
            </a:r>
            <a:r>
              <a:rPr lang="uk-UA" sz="4000" dirty="0" smtClean="0"/>
              <a:t>                                </a:t>
            </a:r>
            <a:r>
              <a:rPr lang="uk-UA" sz="4000" dirty="0" err="1" smtClean="0"/>
              <a:t>Авіценна</a:t>
            </a:r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 smtClean="0"/>
              <a:t>                               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8977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іаграма 3"/>
          <p:cNvGraphicFramePr/>
          <p:nvPr>
            <p:extLst>
              <p:ext uri="{D42A27DB-BD31-4B8C-83A1-F6EECF244321}">
                <p14:modId xmlns:p14="http://schemas.microsoft.com/office/powerpoint/2010/main" val="1219061996"/>
              </p:ext>
            </p:extLst>
          </p:nvPr>
        </p:nvGraphicFramePr>
        <p:xfrm>
          <a:off x="611560" y="620688"/>
          <a:ext cx="770485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430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І. Вплив алкоголю на організм людини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7806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8680"/>
            <a:ext cx="3600401" cy="506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5445224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/>
              <a:t>Алхімік </a:t>
            </a:r>
            <a:r>
              <a:rPr lang="uk-UA" sz="5400" b="1" dirty="0" err="1" smtClean="0"/>
              <a:t>Валентиус</a:t>
            </a:r>
            <a:endParaRPr lang="uk-UA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27407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\699E488D-A0AE-4465-A719-2AB2FB6E6A02_w1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59"/>
            <a:ext cx="3642387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963" y="1268760"/>
            <a:ext cx="398813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39" y="2735448"/>
            <a:ext cx="1459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Виразка шлунка</a:t>
            </a:r>
            <a:endParaRPr lang="uk-UA" sz="20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1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юда\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28" y="620688"/>
            <a:ext cx="670074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94678" y="5445224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/>
              <a:t>Діти алкоголіків</a:t>
            </a:r>
            <a:endParaRPr lang="uk-UA" sz="5400" b="1" dirty="0"/>
          </a:p>
        </p:txBody>
      </p:sp>
    </p:spTree>
    <p:extLst>
      <p:ext uri="{BB962C8B-B14F-4D97-AF65-F5344CB8AC3E}">
        <p14:creationId xmlns:p14="http://schemas.microsoft.com/office/powerpoint/2010/main" val="40641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229200"/>
            <a:ext cx="6777318" cy="1083910"/>
          </a:xfrm>
        </p:spPr>
        <p:txBody>
          <a:bodyPr/>
          <a:lstStyle/>
          <a:p>
            <a:r>
              <a:rPr lang="uk-UA" dirty="0" smtClean="0"/>
              <a:t>Діти алкоголіків</a:t>
            </a:r>
            <a:endParaRPr lang="uk-UA" dirty="0"/>
          </a:p>
        </p:txBody>
      </p:sp>
      <p:pic>
        <p:nvPicPr>
          <p:cNvPr id="6146" name="Picture 2" descr="D:\люда\496-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8680"/>
            <a:ext cx="3400524" cy="504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3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а обкладинка">
  <a:themeElements>
    <a:clrScheme name="Тверда обкладинка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а обкладинк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а обкладинка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89</TotalTime>
  <Words>170</Words>
  <Application>Microsoft Office PowerPoint</Application>
  <PresentationFormat>Экран (4:3)</PresentationFormat>
  <Paragraphs>37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Тверда обкладинка</vt:lpstr>
      <vt:lpstr>«Здоров'я – найцінніший скарб»</vt:lpstr>
      <vt:lpstr>Мета:  - зосередити увагу учнів на розкритті поняття «здоровий спосіб життя», поглибити їхні знання про шкідливий вплив алкоголю, тютюну та наркотичних речовин на організм людини;  - розвивати мовлення, логічне мислення, пам’ять;  - виховувати дбайливе ставлення до власного здоров’я та здоров’я майбутніх дітей. </vt:lpstr>
      <vt:lpstr>    Епіграф: «Головним скарбом життя є здоров’я»                                  Авіценна                                </vt:lpstr>
      <vt:lpstr>Презентация PowerPoint</vt:lpstr>
      <vt:lpstr>І. Вплив алкоголю на організм людини</vt:lpstr>
      <vt:lpstr>Презентация PowerPoint</vt:lpstr>
      <vt:lpstr>Презентация PowerPoint</vt:lpstr>
      <vt:lpstr>Презентация PowerPoint</vt:lpstr>
      <vt:lpstr>Діти алкоголіків</vt:lpstr>
      <vt:lpstr>Презентация PowerPoint</vt:lpstr>
      <vt:lpstr>Презентация PowerPoint</vt:lpstr>
      <vt:lpstr>Презентация PowerPoint</vt:lpstr>
      <vt:lpstr>ІІ. Вплив тютюнопаління на організм людини</vt:lpstr>
      <vt:lpstr>Презентация PowerPoint</vt:lpstr>
      <vt:lpstr>Легені здорової людини і курця</vt:lpstr>
      <vt:lpstr>Рак горла</vt:lpstr>
      <vt:lpstr>Презентация PowerPoint</vt:lpstr>
      <vt:lpstr>Презентация PowerPoint</vt:lpstr>
      <vt:lpstr>ІІІ. Вплив наркотиків на організм людини</vt:lpstr>
      <vt:lpstr>Презентация PowerPoint</vt:lpstr>
      <vt:lpstr>Наркоманія</vt:lpstr>
      <vt:lpstr>Наркомани</vt:lpstr>
      <vt:lpstr>Презентация PowerPoint</vt:lpstr>
      <vt:lpstr>Марко Вовчок « Горпина»</vt:lpstr>
      <vt:lpstr>МИ ЗА  ЗДОРОВИЙ СПОСІБ ЖИТТЯ!!!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«Здоров'я – найміцніший скарб»</dc:title>
  <dc:creator>Sara Yasmeen (Wipro Technologies)</dc:creator>
  <cp:lastModifiedBy>User</cp:lastModifiedBy>
  <cp:revision>11</cp:revision>
  <dcterms:created xsi:type="dcterms:W3CDTF">2010-02-23T11:30:32Z</dcterms:created>
  <dcterms:modified xsi:type="dcterms:W3CDTF">2014-03-11T19:05:50Z</dcterms:modified>
</cp:coreProperties>
</file>