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69" r:id="rId15"/>
    <p:sldId id="270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5179" autoAdjust="0"/>
  </p:normalViewPr>
  <p:slideViewPr>
    <p:cSldViewPr snapToGrid="0">
      <p:cViewPr varScale="1">
        <p:scale>
          <a:sx n="82" d="100"/>
          <a:sy n="82" d="100"/>
        </p:scale>
        <p:origin x="21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478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2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65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118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537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49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925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235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28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26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690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05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969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508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985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819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8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A8D73-7973-4D88-AEA7-6BCDA97EC685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34033-D7C7-4825-9622-48F11497C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6339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jpe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jpe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jpe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86250" y="2065934"/>
            <a:ext cx="4328000" cy="13784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Group 4128"/>
          <p:cNvGrpSpPr/>
          <p:nvPr/>
        </p:nvGrpSpPr>
        <p:grpSpPr>
          <a:xfrm>
            <a:off x="694304" y="243240"/>
            <a:ext cx="9788627" cy="6548226"/>
            <a:chOff x="-22110" y="-355582"/>
            <a:chExt cx="7678976" cy="6623852"/>
          </a:xfrm>
        </p:grpSpPr>
        <p:sp>
          <p:nvSpPr>
            <p:cNvPr id="5" name="Shape 36"/>
            <p:cNvSpPr/>
            <p:nvPr/>
          </p:nvSpPr>
          <p:spPr>
            <a:xfrm>
              <a:off x="0" y="1836293"/>
              <a:ext cx="459048" cy="4284434"/>
            </a:xfrm>
            <a:custGeom>
              <a:avLst/>
              <a:gdLst/>
              <a:ahLst/>
              <a:cxnLst/>
              <a:rect l="0" t="0" r="0" b="0"/>
              <a:pathLst>
                <a:path w="459048" h="4284434">
                  <a:moveTo>
                    <a:pt x="306032" y="0"/>
                  </a:moveTo>
                  <a:lnTo>
                    <a:pt x="459048" y="0"/>
                  </a:lnTo>
                  <a:lnTo>
                    <a:pt x="459048" y="152908"/>
                  </a:lnTo>
                  <a:lnTo>
                    <a:pt x="459042" y="152908"/>
                  </a:lnTo>
                  <a:cubicBezTo>
                    <a:pt x="374536" y="152908"/>
                    <a:pt x="306032" y="221488"/>
                    <a:pt x="306032" y="305943"/>
                  </a:cubicBezTo>
                  <a:lnTo>
                    <a:pt x="306032" y="612013"/>
                  </a:lnTo>
                  <a:cubicBezTo>
                    <a:pt x="348285" y="612013"/>
                    <a:pt x="388538" y="603448"/>
                    <a:pt x="425151" y="587960"/>
                  </a:cubicBezTo>
                  <a:lnTo>
                    <a:pt x="459048" y="569559"/>
                  </a:lnTo>
                  <a:lnTo>
                    <a:pt x="459048" y="4241984"/>
                  </a:lnTo>
                  <a:lnTo>
                    <a:pt x="425151" y="4260384"/>
                  </a:lnTo>
                  <a:cubicBezTo>
                    <a:pt x="388538" y="4275870"/>
                    <a:pt x="348285" y="4284434"/>
                    <a:pt x="306032" y="4284434"/>
                  </a:cubicBezTo>
                  <a:cubicBezTo>
                    <a:pt x="137008" y="4284434"/>
                    <a:pt x="0" y="4147414"/>
                    <a:pt x="0" y="3978389"/>
                  </a:cubicBezTo>
                  <a:lnTo>
                    <a:pt x="0" y="305943"/>
                  </a:lnTo>
                  <a:cubicBezTo>
                    <a:pt x="0" y="136906"/>
                    <a:pt x="137008" y="0"/>
                    <a:pt x="3060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24E87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" name="Shape 37"/>
            <p:cNvSpPr/>
            <p:nvPr/>
          </p:nvSpPr>
          <p:spPr>
            <a:xfrm>
              <a:off x="-22110" y="1224153"/>
              <a:ext cx="5869591" cy="5044117"/>
            </a:xfrm>
            <a:custGeom>
              <a:avLst/>
              <a:gdLst/>
              <a:ahLst/>
              <a:cxnLst/>
              <a:rect l="0" t="0" r="0" b="0"/>
              <a:pathLst>
                <a:path w="4941564" h="4548054">
                  <a:moveTo>
                    <a:pt x="4329424" y="0"/>
                  </a:moveTo>
                  <a:cubicBezTo>
                    <a:pt x="4329424" y="84455"/>
                    <a:pt x="4398004" y="153035"/>
                    <a:pt x="4482459" y="153035"/>
                  </a:cubicBezTo>
                  <a:cubicBezTo>
                    <a:pt x="4567041" y="153035"/>
                    <a:pt x="4635494" y="84455"/>
                    <a:pt x="4635494" y="0"/>
                  </a:cubicBezTo>
                  <a:lnTo>
                    <a:pt x="4635494" y="306070"/>
                  </a:lnTo>
                  <a:cubicBezTo>
                    <a:pt x="4804531" y="306070"/>
                    <a:pt x="4941564" y="169037"/>
                    <a:pt x="4941564" y="0"/>
                  </a:cubicBezTo>
                  <a:lnTo>
                    <a:pt x="4941564" y="3672396"/>
                  </a:lnTo>
                  <a:cubicBezTo>
                    <a:pt x="4941564" y="3841420"/>
                    <a:pt x="4804531" y="3978427"/>
                    <a:pt x="4635494" y="3978427"/>
                  </a:cubicBezTo>
                  <a:lnTo>
                    <a:pt x="153016" y="3978427"/>
                  </a:lnTo>
                  <a:lnTo>
                    <a:pt x="153016" y="4284459"/>
                  </a:lnTo>
                  <a:cubicBezTo>
                    <a:pt x="153016" y="4390100"/>
                    <a:pt x="99492" y="4483238"/>
                    <a:pt x="18087" y="4538237"/>
                  </a:cubicBezTo>
                  <a:lnTo>
                    <a:pt x="0" y="4548054"/>
                  </a:lnTo>
                  <a:lnTo>
                    <a:pt x="0" y="875630"/>
                  </a:lnTo>
                  <a:lnTo>
                    <a:pt x="18087" y="865811"/>
                  </a:lnTo>
                  <a:cubicBezTo>
                    <a:pt x="99492" y="810808"/>
                    <a:pt x="153016" y="717661"/>
                    <a:pt x="153016" y="612013"/>
                  </a:cubicBezTo>
                  <a:cubicBezTo>
                    <a:pt x="153016" y="538115"/>
                    <a:pt x="100568" y="476371"/>
                    <a:pt x="30835" y="462090"/>
                  </a:cubicBezTo>
                  <a:lnTo>
                    <a:pt x="0" y="458978"/>
                  </a:lnTo>
                  <a:lnTo>
                    <a:pt x="0" y="306070"/>
                  </a:lnTo>
                  <a:lnTo>
                    <a:pt x="4329424" y="306070"/>
                  </a:lnTo>
                  <a:lnTo>
                    <a:pt x="432942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24E87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Shape 38"/>
            <p:cNvSpPr/>
            <p:nvPr/>
          </p:nvSpPr>
          <p:spPr>
            <a:xfrm>
              <a:off x="306032" y="1989201"/>
              <a:ext cx="306032" cy="459105"/>
            </a:xfrm>
            <a:custGeom>
              <a:avLst/>
              <a:gdLst/>
              <a:ahLst/>
              <a:cxnLst/>
              <a:rect l="0" t="0" r="0" b="0"/>
              <a:pathLst>
                <a:path w="306032" h="459105">
                  <a:moveTo>
                    <a:pt x="153010" y="0"/>
                  </a:moveTo>
                  <a:cubicBezTo>
                    <a:pt x="237528" y="0"/>
                    <a:pt x="306032" y="68580"/>
                    <a:pt x="306032" y="153035"/>
                  </a:cubicBezTo>
                  <a:cubicBezTo>
                    <a:pt x="306032" y="322072"/>
                    <a:pt x="169012" y="459105"/>
                    <a:pt x="0" y="459105"/>
                  </a:cubicBezTo>
                  <a:lnTo>
                    <a:pt x="0" y="153035"/>
                  </a:lnTo>
                  <a:cubicBezTo>
                    <a:pt x="0" y="68580"/>
                    <a:pt x="68504" y="0"/>
                    <a:pt x="15301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DBB5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Shape 39"/>
            <p:cNvSpPr/>
            <p:nvPr/>
          </p:nvSpPr>
          <p:spPr>
            <a:xfrm>
              <a:off x="4788472" y="1224153"/>
              <a:ext cx="612140" cy="612140"/>
            </a:xfrm>
            <a:custGeom>
              <a:avLst/>
              <a:gdLst/>
              <a:ahLst/>
              <a:cxnLst/>
              <a:rect l="0" t="0" r="0" b="0"/>
              <a:pathLst>
                <a:path w="612140" h="612140">
                  <a:moveTo>
                    <a:pt x="306070" y="0"/>
                  </a:moveTo>
                  <a:cubicBezTo>
                    <a:pt x="475107" y="0"/>
                    <a:pt x="612140" y="137033"/>
                    <a:pt x="612140" y="306070"/>
                  </a:cubicBezTo>
                  <a:cubicBezTo>
                    <a:pt x="612140" y="475107"/>
                    <a:pt x="475107" y="612140"/>
                    <a:pt x="306070" y="612140"/>
                  </a:cubicBezTo>
                  <a:lnTo>
                    <a:pt x="306070" y="306070"/>
                  </a:lnTo>
                  <a:cubicBezTo>
                    <a:pt x="306070" y="390525"/>
                    <a:pt x="237617" y="459105"/>
                    <a:pt x="153035" y="459105"/>
                  </a:cubicBezTo>
                  <a:cubicBezTo>
                    <a:pt x="68580" y="459105"/>
                    <a:pt x="0" y="390525"/>
                    <a:pt x="0" y="306070"/>
                  </a:cubicBezTo>
                  <a:cubicBezTo>
                    <a:pt x="0" y="137033"/>
                    <a:pt x="137033" y="0"/>
                    <a:pt x="30607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DBB5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" name="Shape 40"/>
            <p:cNvSpPr/>
            <p:nvPr/>
          </p:nvSpPr>
          <p:spPr>
            <a:xfrm>
              <a:off x="0" y="1224153"/>
              <a:ext cx="5400612" cy="4896574"/>
            </a:xfrm>
            <a:custGeom>
              <a:avLst/>
              <a:gdLst/>
              <a:ahLst/>
              <a:cxnLst/>
              <a:rect l="0" t="0" r="0" b="0"/>
              <a:pathLst>
                <a:path w="5400612" h="4896574">
                  <a:moveTo>
                    <a:pt x="0" y="918083"/>
                  </a:moveTo>
                  <a:cubicBezTo>
                    <a:pt x="0" y="749046"/>
                    <a:pt x="137008" y="612140"/>
                    <a:pt x="306032" y="612140"/>
                  </a:cubicBezTo>
                  <a:lnTo>
                    <a:pt x="4788472" y="612140"/>
                  </a:lnTo>
                  <a:lnTo>
                    <a:pt x="4788472" y="306070"/>
                  </a:lnTo>
                  <a:cubicBezTo>
                    <a:pt x="4788472" y="137033"/>
                    <a:pt x="4925505" y="0"/>
                    <a:pt x="5094542" y="0"/>
                  </a:cubicBezTo>
                  <a:cubicBezTo>
                    <a:pt x="5263579" y="0"/>
                    <a:pt x="5400612" y="137033"/>
                    <a:pt x="5400612" y="306070"/>
                  </a:cubicBezTo>
                  <a:lnTo>
                    <a:pt x="5400612" y="3978466"/>
                  </a:lnTo>
                  <a:cubicBezTo>
                    <a:pt x="5400612" y="4147490"/>
                    <a:pt x="5263579" y="4284498"/>
                    <a:pt x="5094542" y="4284498"/>
                  </a:cubicBezTo>
                  <a:lnTo>
                    <a:pt x="612064" y="4284498"/>
                  </a:lnTo>
                  <a:lnTo>
                    <a:pt x="612064" y="4590529"/>
                  </a:lnTo>
                  <a:cubicBezTo>
                    <a:pt x="612064" y="4759554"/>
                    <a:pt x="475044" y="4896574"/>
                    <a:pt x="306032" y="4896574"/>
                  </a:cubicBezTo>
                  <a:cubicBezTo>
                    <a:pt x="137008" y="4896574"/>
                    <a:pt x="0" y="4759554"/>
                    <a:pt x="0" y="4590529"/>
                  </a:cubicBez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0" name="Shape 41"/>
            <p:cNvSpPr/>
            <p:nvPr/>
          </p:nvSpPr>
          <p:spPr>
            <a:xfrm>
              <a:off x="4788472" y="1530223"/>
              <a:ext cx="612140" cy="306070"/>
            </a:xfrm>
            <a:custGeom>
              <a:avLst/>
              <a:gdLst/>
              <a:ahLst/>
              <a:cxnLst/>
              <a:rect l="0" t="0" r="0" b="0"/>
              <a:pathLst>
                <a:path w="612140" h="306070">
                  <a:moveTo>
                    <a:pt x="0" y="306070"/>
                  </a:moveTo>
                  <a:lnTo>
                    <a:pt x="306070" y="306070"/>
                  </a:lnTo>
                  <a:cubicBezTo>
                    <a:pt x="475107" y="306070"/>
                    <a:pt x="612140" y="169037"/>
                    <a:pt x="612140" y="0"/>
                  </a:cubicBezTo>
                </a:path>
              </a:pathLst>
            </a:custGeom>
            <a:ln w="25400" cap="flat">
              <a:round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1" name="Shape 42"/>
            <p:cNvSpPr/>
            <p:nvPr/>
          </p:nvSpPr>
          <p:spPr>
            <a:xfrm>
              <a:off x="4788472" y="1530223"/>
              <a:ext cx="306070" cy="306070"/>
            </a:xfrm>
            <a:custGeom>
              <a:avLst/>
              <a:gdLst/>
              <a:ahLst/>
              <a:cxnLst/>
              <a:rect l="0" t="0" r="0" b="0"/>
              <a:pathLst>
                <a:path w="306070" h="306070">
                  <a:moveTo>
                    <a:pt x="306070" y="306070"/>
                  </a:moveTo>
                  <a:lnTo>
                    <a:pt x="306070" y="0"/>
                  </a:lnTo>
                  <a:cubicBezTo>
                    <a:pt x="306070" y="84455"/>
                    <a:pt x="237617" y="153035"/>
                    <a:pt x="153035" y="153035"/>
                  </a:cubicBezTo>
                  <a:cubicBezTo>
                    <a:pt x="68580" y="153035"/>
                    <a:pt x="0" y="84455"/>
                    <a:pt x="0" y="0"/>
                  </a:cubicBezTo>
                </a:path>
              </a:pathLst>
            </a:custGeom>
            <a:ln w="25400" cap="flat">
              <a:round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2" name="Shape 43"/>
            <p:cNvSpPr/>
            <p:nvPr/>
          </p:nvSpPr>
          <p:spPr>
            <a:xfrm>
              <a:off x="0" y="1989201"/>
              <a:ext cx="612064" cy="459105"/>
            </a:xfrm>
            <a:custGeom>
              <a:avLst/>
              <a:gdLst/>
              <a:ahLst/>
              <a:cxnLst/>
              <a:rect l="0" t="0" r="0" b="0"/>
              <a:pathLst>
                <a:path w="612064" h="459105">
                  <a:moveTo>
                    <a:pt x="306032" y="459105"/>
                  </a:moveTo>
                  <a:lnTo>
                    <a:pt x="306032" y="153035"/>
                  </a:lnTo>
                  <a:cubicBezTo>
                    <a:pt x="306032" y="68580"/>
                    <a:pt x="374536" y="0"/>
                    <a:pt x="459042" y="0"/>
                  </a:cubicBezTo>
                  <a:cubicBezTo>
                    <a:pt x="543560" y="0"/>
                    <a:pt x="612064" y="68580"/>
                    <a:pt x="612064" y="153035"/>
                  </a:cubicBezTo>
                  <a:cubicBezTo>
                    <a:pt x="612064" y="322072"/>
                    <a:pt x="475044" y="459105"/>
                    <a:pt x="306032" y="459105"/>
                  </a:cubicBezTo>
                  <a:cubicBezTo>
                    <a:pt x="137008" y="459105"/>
                    <a:pt x="0" y="322072"/>
                    <a:pt x="0" y="153035"/>
                  </a:cubicBezTo>
                </a:path>
              </a:pathLst>
            </a:custGeom>
            <a:ln w="25400" cap="flat">
              <a:round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3" name="Shape 44"/>
            <p:cNvSpPr/>
            <p:nvPr/>
          </p:nvSpPr>
          <p:spPr>
            <a:xfrm>
              <a:off x="612064" y="2142236"/>
              <a:ext cx="0" cy="3366414"/>
            </a:xfrm>
            <a:custGeom>
              <a:avLst/>
              <a:gdLst/>
              <a:ahLst/>
              <a:cxnLst/>
              <a:rect l="0" t="0" r="0" b="0"/>
              <a:pathLst>
                <a:path h="3366414">
                  <a:moveTo>
                    <a:pt x="0" y="0"/>
                  </a:moveTo>
                  <a:lnTo>
                    <a:pt x="0" y="3366414"/>
                  </a:lnTo>
                </a:path>
              </a:pathLst>
            </a:custGeom>
            <a:ln w="25400" cap="flat">
              <a:round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4" name="Rectangle 45"/>
            <p:cNvSpPr/>
            <p:nvPr/>
          </p:nvSpPr>
          <p:spPr>
            <a:xfrm>
              <a:off x="734064" y="1928236"/>
              <a:ext cx="5212022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uk-UA" sz="36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Секунда Оксана Євгеніївна</a:t>
              </a:r>
              <a:r>
                <a:rPr lang="en-US" sz="36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46"/>
            <p:cNvSpPr/>
            <p:nvPr/>
          </p:nvSpPr>
          <p:spPr>
            <a:xfrm>
              <a:off x="4624007" y="2083435"/>
              <a:ext cx="91617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47"/>
            <p:cNvSpPr/>
            <p:nvPr/>
          </p:nvSpPr>
          <p:spPr>
            <a:xfrm>
              <a:off x="703720" y="2456051"/>
              <a:ext cx="142026" cy="3814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48"/>
            <p:cNvSpPr/>
            <p:nvPr/>
          </p:nvSpPr>
          <p:spPr>
            <a:xfrm>
              <a:off x="810400" y="2449348"/>
              <a:ext cx="182920" cy="4133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49"/>
            <p:cNvSpPr/>
            <p:nvPr/>
          </p:nvSpPr>
          <p:spPr>
            <a:xfrm>
              <a:off x="947560" y="2449348"/>
              <a:ext cx="4686462" cy="4133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Вчитель</a:t>
              </a:r>
              <a:r>
                <a:rPr lang="ru-RU" sz="2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фізичної</a:t>
              </a:r>
              <a:r>
                <a:rPr lang="ru-RU" sz="2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культури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50"/>
            <p:cNvSpPr/>
            <p:nvPr/>
          </p:nvSpPr>
          <p:spPr>
            <a:xfrm>
              <a:off x="4470083" y="2449348"/>
              <a:ext cx="91708" cy="4133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51"/>
            <p:cNvSpPr/>
            <p:nvPr/>
          </p:nvSpPr>
          <p:spPr>
            <a:xfrm>
              <a:off x="703720" y="2815336"/>
              <a:ext cx="3367931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ЗОШ </a:t>
              </a:r>
              <a:r>
                <a:rPr 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І – ІІІ ст. с. </a:t>
              </a:r>
              <a:r>
                <a:rPr lang="ru-RU" sz="2400" b="1" dirty="0" err="1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Павлівка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52"/>
            <p:cNvSpPr/>
            <p:nvPr/>
          </p:nvSpPr>
          <p:spPr>
            <a:xfrm>
              <a:off x="3236913" y="2815336"/>
              <a:ext cx="91617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53"/>
            <p:cNvSpPr/>
            <p:nvPr/>
          </p:nvSpPr>
          <p:spPr>
            <a:xfrm>
              <a:off x="703720" y="3187794"/>
              <a:ext cx="141884" cy="3810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54"/>
            <p:cNvSpPr/>
            <p:nvPr/>
          </p:nvSpPr>
          <p:spPr>
            <a:xfrm>
              <a:off x="810400" y="3181096"/>
              <a:ext cx="182828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55"/>
            <p:cNvSpPr/>
            <p:nvPr/>
          </p:nvSpPr>
          <p:spPr>
            <a:xfrm>
              <a:off x="947560" y="3181096"/>
              <a:ext cx="4120728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Закінчила</a:t>
              </a:r>
              <a:r>
                <a:rPr lang="ru-RU" sz="2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err="1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Луцький</a:t>
              </a:r>
              <a:r>
                <a:rPr 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err="1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державний</a:t>
              </a:r>
              <a:r>
                <a:rPr lang="ru-RU" sz="24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err="1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педагогічний</a:t>
              </a:r>
              <a:r>
                <a:rPr 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err="1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інститут</a:t>
              </a:r>
              <a:r>
                <a:rPr 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err="1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імені</a:t>
              </a:r>
              <a:r>
                <a:rPr 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err="1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Л.Українки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56"/>
            <p:cNvSpPr/>
            <p:nvPr/>
          </p:nvSpPr>
          <p:spPr>
            <a:xfrm>
              <a:off x="703720" y="3546856"/>
              <a:ext cx="4593407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57"/>
            <p:cNvSpPr/>
            <p:nvPr/>
          </p:nvSpPr>
          <p:spPr>
            <a:xfrm>
              <a:off x="703720" y="3912871"/>
              <a:ext cx="2048405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58"/>
            <p:cNvSpPr/>
            <p:nvPr/>
          </p:nvSpPr>
          <p:spPr>
            <a:xfrm>
              <a:off x="2244789" y="3912871"/>
              <a:ext cx="91617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59"/>
            <p:cNvSpPr/>
            <p:nvPr/>
          </p:nvSpPr>
          <p:spPr>
            <a:xfrm>
              <a:off x="749840" y="4011496"/>
              <a:ext cx="141884" cy="3810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60"/>
            <p:cNvSpPr/>
            <p:nvPr/>
          </p:nvSpPr>
          <p:spPr>
            <a:xfrm>
              <a:off x="810400" y="4278631"/>
              <a:ext cx="182828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61"/>
            <p:cNvSpPr/>
            <p:nvPr/>
          </p:nvSpPr>
          <p:spPr>
            <a:xfrm>
              <a:off x="924717" y="4012232"/>
              <a:ext cx="4562880" cy="38376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Спеціаліст</a:t>
              </a:r>
              <a:r>
                <a:rPr lang="ru-RU" sz="2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вищої</a:t>
              </a:r>
              <a:r>
                <a:rPr lang="ru-RU" sz="2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категорії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62"/>
            <p:cNvSpPr/>
            <p:nvPr/>
          </p:nvSpPr>
          <p:spPr>
            <a:xfrm>
              <a:off x="4387787" y="4278631"/>
              <a:ext cx="91617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63"/>
            <p:cNvSpPr/>
            <p:nvPr/>
          </p:nvSpPr>
          <p:spPr>
            <a:xfrm>
              <a:off x="711435" y="4473322"/>
              <a:ext cx="141884" cy="3810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64"/>
            <p:cNvSpPr/>
            <p:nvPr/>
          </p:nvSpPr>
          <p:spPr>
            <a:xfrm>
              <a:off x="810400" y="4644390"/>
              <a:ext cx="182828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 65"/>
            <p:cNvSpPr/>
            <p:nvPr/>
          </p:nvSpPr>
          <p:spPr>
            <a:xfrm>
              <a:off x="905239" y="4464611"/>
              <a:ext cx="4628025" cy="59268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Стаж </a:t>
              </a:r>
              <a:r>
                <a:rPr lang="ru-RU" sz="24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педагогічної</a:t>
              </a:r>
              <a:r>
                <a:rPr lang="ru-RU" sz="2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роботи</a:t>
              </a:r>
              <a:r>
                <a:rPr lang="ru-RU" sz="2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Rectangle 66"/>
            <p:cNvSpPr/>
            <p:nvPr/>
          </p:nvSpPr>
          <p:spPr>
            <a:xfrm>
              <a:off x="4393883" y="4644390"/>
              <a:ext cx="91617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4071"/>
            <p:cNvSpPr/>
            <p:nvPr/>
          </p:nvSpPr>
          <p:spPr>
            <a:xfrm>
              <a:off x="718850" y="4867565"/>
              <a:ext cx="411470" cy="4133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4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4072"/>
            <p:cNvSpPr/>
            <p:nvPr/>
          </p:nvSpPr>
          <p:spPr>
            <a:xfrm>
              <a:off x="1015337" y="4867565"/>
              <a:ext cx="953199" cy="4133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роки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68"/>
            <p:cNvSpPr/>
            <p:nvPr/>
          </p:nvSpPr>
          <p:spPr>
            <a:xfrm>
              <a:off x="1728153" y="5010227"/>
              <a:ext cx="91708" cy="4133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Shape 69"/>
            <p:cNvSpPr/>
            <p:nvPr/>
          </p:nvSpPr>
          <p:spPr>
            <a:xfrm>
              <a:off x="1857203" y="-332740"/>
              <a:ext cx="5256594" cy="1309751"/>
            </a:xfrm>
            <a:custGeom>
              <a:avLst/>
              <a:gdLst/>
              <a:ahLst/>
              <a:cxnLst/>
              <a:rect l="0" t="0" r="0" b="0"/>
              <a:pathLst>
                <a:path w="5256594" h="1309751">
                  <a:moveTo>
                    <a:pt x="0" y="0"/>
                  </a:moveTo>
                  <a:cubicBezTo>
                    <a:pt x="657073" y="81026"/>
                    <a:pt x="1314133" y="131699"/>
                    <a:pt x="1971231" y="151892"/>
                  </a:cubicBezTo>
                  <a:lnTo>
                    <a:pt x="1314133" y="283591"/>
                  </a:lnTo>
                  <a:cubicBezTo>
                    <a:pt x="2190178" y="337566"/>
                    <a:pt x="3066352" y="337566"/>
                    <a:pt x="3942398" y="283591"/>
                  </a:cubicBezTo>
                  <a:lnTo>
                    <a:pt x="3285300" y="151892"/>
                  </a:lnTo>
                  <a:cubicBezTo>
                    <a:pt x="3942398" y="131699"/>
                    <a:pt x="4599496" y="81026"/>
                    <a:pt x="5256594" y="0"/>
                  </a:cubicBezTo>
                  <a:lnTo>
                    <a:pt x="4599496" y="557022"/>
                  </a:lnTo>
                  <a:lnTo>
                    <a:pt x="5256594" y="972185"/>
                  </a:lnTo>
                  <a:cubicBezTo>
                    <a:pt x="4818571" y="1026160"/>
                    <a:pt x="4380421" y="1066673"/>
                    <a:pt x="3942398" y="1093724"/>
                  </a:cubicBezTo>
                  <a:lnTo>
                    <a:pt x="3942398" y="1255649"/>
                  </a:lnTo>
                  <a:cubicBezTo>
                    <a:pt x="3066352" y="1309751"/>
                    <a:pt x="2190178" y="1309751"/>
                    <a:pt x="1314133" y="1255649"/>
                  </a:cubicBezTo>
                  <a:lnTo>
                    <a:pt x="1314133" y="1093724"/>
                  </a:lnTo>
                  <a:cubicBezTo>
                    <a:pt x="876097" y="1066673"/>
                    <a:pt x="438048" y="1026160"/>
                    <a:pt x="0" y="972185"/>
                  </a:cubicBezTo>
                  <a:lnTo>
                    <a:pt x="657073" y="55702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0" name="Shape 70"/>
            <p:cNvSpPr/>
            <p:nvPr/>
          </p:nvSpPr>
          <p:spPr>
            <a:xfrm>
              <a:off x="3282721" y="-192273"/>
              <a:ext cx="2628265" cy="185674"/>
            </a:xfrm>
            <a:custGeom>
              <a:avLst/>
              <a:gdLst/>
              <a:ahLst/>
              <a:cxnLst/>
              <a:rect l="0" t="0" r="0" b="0"/>
              <a:pathLst>
                <a:path w="2628265" h="185674">
                  <a:moveTo>
                    <a:pt x="657098" y="0"/>
                  </a:moveTo>
                  <a:lnTo>
                    <a:pt x="657098" y="162052"/>
                  </a:lnTo>
                  <a:cubicBezTo>
                    <a:pt x="1095121" y="175514"/>
                    <a:pt x="1533144" y="175514"/>
                    <a:pt x="1971167" y="162052"/>
                  </a:cubicBezTo>
                  <a:lnTo>
                    <a:pt x="1971167" y="0"/>
                  </a:lnTo>
                  <a:lnTo>
                    <a:pt x="2628265" y="131699"/>
                  </a:lnTo>
                  <a:cubicBezTo>
                    <a:pt x="1752219" y="185674"/>
                    <a:pt x="876046" y="185674"/>
                    <a:pt x="0" y="131699"/>
                  </a:cubicBezTo>
                  <a:lnTo>
                    <a:pt x="657098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0689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1" name="Shape 71"/>
            <p:cNvSpPr/>
            <p:nvPr/>
          </p:nvSpPr>
          <p:spPr>
            <a:xfrm>
              <a:off x="1841786" y="-355582"/>
              <a:ext cx="5256594" cy="1309751"/>
            </a:xfrm>
            <a:custGeom>
              <a:avLst/>
              <a:gdLst/>
              <a:ahLst/>
              <a:cxnLst/>
              <a:rect l="0" t="0" r="0" b="0"/>
              <a:pathLst>
                <a:path w="5256594" h="1309751">
                  <a:moveTo>
                    <a:pt x="0" y="0"/>
                  </a:moveTo>
                  <a:cubicBezTo>
                    <a:pt x="657073" y="81026"/>
                    <a:pt x="1314133" y="131699"/>
                    <a:pt x="1971231" y="151892"/>
                  </a:cubicBezTo>
                  <a:lnTo>
                    <a:pt x="1314133" y="283591"/>
                  </a:lnTo>
                  <a:cubicBezTo>
                    <a:pt x="2190178" y="337566"/>
                    <a:pt x="3066352" y="337566"/>
                    <a:pt x="3942398" y="283591"/>
                  </a:cubicBezTo>
                  <a:lnTo>
                    <a:pt x="3285300" y="151892"/>
                  </a:lnTo>
                  <a:cubicBezTo>
                    <a:pt x="3942398" y="131699"/>
                    <a:pt x="4599496" y="81026"/>
                    <a:pt x="5256594" y="0"/>
                  </a:cubicBezTo>
                  <a:lnTo>
                    <a:pt x="4599496" y="557022"/>
                  </a:lnTo>
                  <a:lnTo>
                    <a:pt x="5256594" y="972185"/>
                  </a:lnTo>
                  <a:cubicBezTo>
                    <a:pt x="4818571" y="1026160"/>
                    <a:pt x="4380421" y="1066673"/>
                    <a:pt x="3942398" y="1093724"/>
                  </a:cubicBezTo>
                  <a:lnTo>
                    <a:pt x="3942398" y="1255649"/>
                  </a:lnTo>
                  <a:cubicBezTo>
                    <a:pt x="3066352" y="1309751"/>
                    <a:pt x="2190178" y="1309751"/>
                    <a:pt x="1314133" y="1255649"/>
                  </a:cubicBezTo>
                  <a:lnTo>
                    <a:pt x="1314133" y="1093724"/>
                  </a:lnTo>
                  <a:cubicBezTo>
                    <a:pt x="876097" y="1066673"/>
                    <a:pt x="438048" y="1026160"/>
                    <a:pt x="0" y="972185"/>
                  </a:cubicBezTo>
                  <a:lnTo>
                    <a:pt x="657073" y="557022"/>
                  </a:lnTo>
                  <a:close/>
                </a:path>
              </a:pathLst>
            </a:custGeom>
            <a:ln w="25400" cap="flat">
              <a:miter lim="101600"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6" name="Rectangle 76"/>
            <p:cNvSpPr/>
            <p:nvPr/>
          </p:nvSpPr>
          <p:spPr>
            <a:xfrm>
              <a:off x="3508601" y="206026"/>
              <a:ext cx="4148265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Загальні</a:t>
              </a:r>
              <a:r>
                <a:rPr lang="ru-RU" sz="24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відомості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Rectangle 77"/>
            <p:cNvSpPr/>
            <p:nvPr/>
          </p:nvSpPr>
          <p:spPr>
            <a:xfrm>
              <a:off x="3851085" y="663702"/>
              <a:ext cx="91617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78910" y="2396169"/>
            <a:ext cx="5013305" cy="334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5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861" y="-152400"/>
            <a:ext cx="8667627" cy="1339968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Моя діяльність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172309" y="1363414"/>
            <a:ext cx="9920454" cy="4610731"/>
          </a:xfrm>
        </p:spPr>
        <p:txBody>
          <a:bodyPr/>
          <a:lstStyle/>
          <a:p>
            <a:r>
              <a:rPr lang="uk-UA" smtClean="0">
                <a:solidFill>
                  <a:srgbClr val="FF0000"/>
                </a:solidFill>
              </a:rPr>
              <a:t>-  Керівник </a:t>
            </a:r>
            <a:r>
              <a:rPr lang="uk-UA" dirty="0" smtClean="0">
                <a:solidFill>
                  <a:srgbClr val="FF0000"/>
                </a:solidFill>
              </a:rPr>
              <a:t>методичного об єднання </a:t>
            </a:r>
            <a:r>
              <a:rPr lang="uk-UA" dirty="0" err="1" smtClean="0">
                <a:solidFill>
                  <a:srgbClr val="FF0000"/>
                </a:solidFill>
              </a:rPr>
              <a:t>Павлівського</a:t>
            </a:r>
            <a:r>
              <a:rPr lang="uk-UA" dirty="0" smtClean="0">
                <a:solidFill>
                  <a:srgbClr val="FF0000"/>
                </a:solidFill>
              </a:rPr>
              <a:t> освітнього округу вчителів фізичної культури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solidFill>
                  <a:srgbClr val="FF0000"/>
                </a:solidFill>
              </a:rPr>
              <a:t>Виступи на шкільних методичних об'єднаннях 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solidFill>
                  <a:srgbClr val="FF0000"/>
                </a:solidFill>
              </a:rPr>
              <a:t>Проведення відкритих уроків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solidFill>
                  <a:srgbClr val="FF0000"/>
                </a:solidFill>
              </a:rPr>
              <a:t>Участь у роботі районного методичного об'єднання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solidFill>
                  <a:srgbClr val="FF0000"/>
                </a:solidFill>
              </a:rPr>
              <a:t>Участь у районних практичних семінарах вчителів фізичної культури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25768" y="3225211"/>
            <a:ext cx="2813537" cy="4076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553" y="3856890"/>
            <a:ext cx="3704491" cy="2813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28" y="3856890"/>
            <a:ext cx="3704492" cy="28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Group 4540"/>
          <p:cNvGrpSpPr/>
          <p:nvPr/>
        </p:nvGrpSpPr>
        <p:grpSpPr>
          <a:xfrm>
            <a:off x="2530964" y="141094"/>
            <a:ext cx="7575551" cy="6716906"/>
            <a:chOff x="0" y="0"/>
            <a:chExt cx="7575805" cy="6717284"/>
          </a:xfrm>
        </p:grpSpPr>
        <p:pic>
          <p:nvPicPr>
            <p:cNvPr id="5" name="Picture 460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6676" y="587756"/>
              <a:ext cx="5797297" cy="6129528"/>
            </a:xfrm>
            <a:prstGeom prst="rect">
              <a:avLst/>
            </a:prstGeom>
          </p:spPr>
        </p:pic>
        <p:pic>
          <p:nvPicPr>
            <p:cNvPr id="6" name="Picture 67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377184"/>
              <a:ext cx="615696" cy="601980"/>
            </a:xfrm>
            <a:prstGeom prst="rect">
              <a:avLst/>
            </a:prstGeom>
          </p:spPr>
        </p:pic>
        <p:pic>
          <p:nvPicPr>
            <p:cNvPr id="7" name="Picture 67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" y="2817876"/>
              <a:ext cx="633984" cy="629412"/>
            </a:xfrm>
            <a:prstGeom prst="rect">
              <a:avLst/>
            </a:prstGeom>
          </p:spPr>
        </p:pic>
        <p:pic>
          <p:nvPicPr>
            <p:cNvPr id="8" name="Picture 67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404" y="2410968"/>
              <a:ext cx="612648" cy="522732"/>
            </a:xfrm>
            <a:prstGeom prst="rect">
              <a:avLst/>
            </a:prstGeom>
          </p:spPr>
        </p:pic>
        <p:pic>
          <p:nvPicPr>
            <p:cNvPr id="9" name="Picture 67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5092" y="1839468"/>
              <a:ext cx="781812" cy="784860"/>
            </a:xfrm>
            <a:prstGeom prst="rect">
              <a:avLst/>
            </a:prstGeom>
          </p:spPr>
        </p:pic>
        <p:pic>
          <p:nvPicPr>
            <p:cNvPr id="10" name="Picture 68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6844" y="1379220"/>
              <a:ext cx="725424" cy="696468"/>
            </a:xfrm>
            <a:prstGeom prst="rect">
              <a:avLst/>
            </a:prstGeom>
          </p:spPr>
        </p:pic>
        <p:pic>
          <p:nvPicPr>
            <p:cNvPr id="11" name="Picture 68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7092" y="862584"/>
              <a:ext cx="708660" cy="717804"/>
            </a:xfrm>
            <a:prstGeom prst="rect">
              <a:avLst/>
            </a:prstGeom>
          </p:spPr>
        </p:pic>
        <p:pic>
          <p:nvPicPr>
            <p:cNvPr id="12" name="Picture 68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2768" y="574548"/>
              <a:ext cx="630936" cy="632460"/>
            </a:xfrm>
            <a:prstGeom prst="rect">
              <a:avLst/>
            </a:prstGeom>
          </p:spPr>
        </p:pic>
        <p:pic>
          <p:nvPicPr>
            <p:cNvPr id="13" name="Picture 68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22348" y="347472"/>
              <a:ext cx="537972" cy="620268"/>
            </a:xfrm>
            <a:prstGeom prst="rect">
              <a:avLst/>
            </a:prstGeom>
          </p:spPr>
        </p:pic>
        <p:pic>
          <p:nvPicPr>
            <p:cNvPr id="14" name="Picture 68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11552" y="170688"/>
              <a:ext cx="566928" cy="673608"/>
            </a:xfrm>
            <a:prstGeom prst="rect">
              <a:avLst/>
            </a:prstGeom>
          </p:spPr>
        </p:pic>
        <p:pic>
          <p:nvPicPr>
            <p:cNvPr id="15" name="Picture 69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23032" y="25908"/>
              <a:ext cx="557784" cy="661416"/>
            </a:xfrm>
            <a:prstGeom prst="rect">
              <a:avLst/>
            </a:prstGeom>
          </p:spPr>
        </p:pic>
        <p:pic>
          <p:nvPicPr>
            <p:cNvPr id="16" name="Picture 69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54324" y="0"/>
              <a:ext cx="591312" cy="621792"/>
            </a:xfrm>
            <a:prstGeom prst="rect">
              <a:avLst/>
            </a:prstGeom>
          </p:spPr>
        </p:pic>
        <p:pic>
          <p:nvPicPr>
            <p:cNvPr id="17" name="Picture 6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22192" y="13716"/>
              <a:ext cx="588264" cy="635508"/>
            </a:xfrm>
            <a:prstGeom prst="rect">
              <a:avLst/>
            </a:prstGeom>
          </p:spPr>
        </p:pic>
        <p:pic>
          <p:nvPicPr>
            <p:cNvPr id="18" name="Picture 69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69308" y="108204"/>
              <a:ext cx="627888" cy="635508"/>
            </a:xfrm>
            <a:prstGeom prst="rect">
              <a:avLst/>
            </a:prstGeom>
          </p:spPr>
        </p:pic>
        <p:pic>
          <p:nvPicPr>
            <p:cNvPr id="19" name="Picture 69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26508" y="233172"/>
              <a:ext cx="638556" cy="708660"/>
            </a:xfrm>
            <a:prstGeom prst="rect">
              <a:avLst/>
            </a:prstGeom>
          </p:spPr>
        </p:pic>
        <p:pic>
          <p:nvPicPr>
            <p:cNvPr id="20" name="Picture 70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298948" y="522732"/>
              <a:ext cx="630936" cy="633984"/>
            </a:xfrm>
            <a:prstGeom prst="rect">
              <a:avLst/>
            </a:prstGeom>
          </p:spPr>
        </p:pic>
        <p:pic>
          <p:nvPicPr>
            <p:cNvPr id="21" name="Picture 70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84520" y="659892"/>
              <a:ext cx="621792" cy="688848"/>
            </a:xfrm>
            <a:prstGeom prst="rect">
              <a:avLst/>
            </a:prstGeom>
          </p:spPr>
        </p:pic>
        <p:pic>
          <p:nvPicPr>
            <p:cNvPr id="22" name="Picture 70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64936" y="1082040"/>
              <a:ext cx="621792" cy="522732"/>
            </a:xfrm>
            <a:prstGeom prst="rect">
              <a:avLst/>
            </a:prstGeom>
          </p:spPr>
        </p:pic>
        <p:pic>
          <p:nvPicPr>
            <p:cNvPr id="23" name="Picture 70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88024" y="1473708"/>
              <a:ext cx="633984" cy="630936"/>
            </a:xfrm>
            <a:prstGeom prst="rect">
              <a:avLst/>
            </a:prstGeom>
          </p:spPr>
        </p:pic>
        <p:pic>
          <p:nvPicPr>
            <p:cNvPr id="24" name="Picture 70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19672" y="1912620"/>
              <a:ext cx="672084" cy="568452"/>
            </a:xfrm>
            <a:prstGeom prst="rect">
              <a:avLst/>
            </a:prstGeom>
          </p:spPr>
        </p:pic>
        <p:pic>
          <p:nvPicPr>
            <p:cNvPr id="25" name="Picture 71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40652" y="2343912"/>
              <a:ext cx="635508" cy="630936"/>
            </a:xfrm>
            <a:prstGeom prst="rect">
              <a:avLst/>
            </a:prstGeom>
          </p:spPr>
        </p:pic>
        <p:pic>
          <p:nvPicPr>
            <p:cNvPr id="26" name="Picture 71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74764" y="2834640"/>
              <a:ext cx="637032" cy="406908"/>
            </a:xfrm>
            <a:prstGeom prst="rect">
              <a:avLst/>
            </a:prstGeom>
          </p:spPr>
        </p:pic>
        <p:pic>
          <p:nvPicPr>
            <p:cNvPr id="27" name="Picture 71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26581" y="3195828"/>
              <a:ext cx="649224" cy="534924"/>
            </a:xfrm>
            <a:prstGeom prst="rect">
              <a:avLst/>
            </a:prstGeom>
          </p:spPr>
        </p:pic>
        <p:sp>
          <p:nvSpPr>
            <p:cNvPr id="28" name="Shape 715"/>
            <p:cNvSpPr/>
            <p:nvPr/>
          </p:nvSpPr>
          <p:spPr>
            <a:xfrm>
              <a:off x="61531" y="3439000"/>
              <a:ext cx="208992" cy="478442"/>
            </a:xfrm>
            <a:custGeom>
              <a:avLst/>
              <a:gdLst/>
              <a:ahLst/>
              <a:cxnLst/>
              <a:rect l="0" t="0" r="0" b="0"/>
              <a:pathLst>
                <a:path w="208992" h="478442">
                  <a:moveTo>
                    <a:pt x="208992" y="0"/>
                  </a:moveTo>
                  <a:lnTo>
                    <a:pt x="208992" y="89000"/>
                  </a:lnTo>
                  <a:lnTo>
                    <a:pt x="196828" y="90076"/>
                  </a:lnTo>
                  <a:cubicBezTo>
                    <a:pt x="189182" y="92235"/>
                    <a:pt x="182505" y="95791"/>
                    <a:pt x="176797" y="100744"/>
                  </a:cubicBezTo>
                  <a:cubicBezTo>
                    <a:pt x="165367" y="110649"/>
                    <a:pt x="158547" y="131859"/>
                    <a:pt x="156324" y="164244"/>
                  </a:cubicBezTo>
                  <a:lnTo>
                    <a:pt x="154470" y="191295"/>
                  </a:lnTo>
                  <a:lnTo>
                    <a:pt x="208992" y="195038"/>
                  </a:lnTo>
                  <a:lnTo>
                    <a:pt x="208992" y="288695"/>
                  </a:lnTo>
                  <a:lnTo>
                    <a:pt x="148069" y="284512"/>
                  </a:lnTo>
                  <a:lnTo>
                    <a:pt x="146596" y="305976"/>
                  </a:lnTo>
                  <a:cubicBezTo>
                    <a:pt x="144374" y="338487"/>
                    <a:pt x="148120" y="360332"/>
                    <a:pt x="157848" y="371889"/>
                  </a:cubicBezTo>
                  <a:cubicBezTo>
                    <a:pt x="167577" y="383446"/>
                    <a:pt x="182461" y="389796"/>
                    <a:pt x="202514" y="391193"/>
                  </a:cubicBezTo>
                  <a:lnTo>
                    <a:pt x="208992" y="390584"/>
                  </a:lnTo>
                  <a:lnTo>
                    <a:pt x="208992" y="477685"/>
                  </a:lnTo>
                  <a:lnTo>
                    <a:pt x="196850" y="478442"/>
                  </a:lnTo>
                  <a:cubicBezTo>
                    <a:pt x="164465" y="476283"/>
                    <a:pt x="137604" y="467647"/>
                    <a:pt x="116268" y="452661"/>
                  </a:cubicBezTo>
                  <a:cubicBezTo>
                    <a:pt x="94945" y="437802"/>
                    <a:pt x="79832" y="417609"/>
                    <a:pt x="70942" y="392336"/>
                  </a:cubicBezTo>
                  <a:cubicBezTo>
                    <a:pt x="62052" y="367062"/>
                    <a:pt x="59334" y="329217"/>
                    <a:pt x="62801" y="278671"/>
                  </a:cubicBezTo>
                  <a:lnTo>
                    <a:pt x="0" y="274353"/>
                  </a:lnTo>
                  <a:lnTo>
                    <a:pt x="6401" y="181135"/>
                  </a:lnTo>
                  <a:lnTo>
                    <a:pt x="69202" y="185453"/>
                  </a:lnTo>
                  <a:lnTo>
                    <a:pt x="70599" y="165006"/>
                  </a:lnTo>
                  <a:cubicBezTo>
                    <a:pt x="77622" y="62882"/>
                    <a:pt x="118425" y="7917"/>
                    <a:pt x="193023" y="195"/>
                  </a:cubicBezTo>
                  <a:lnTo>
                    <a:pt x="2089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9" name="Shape 716"/>
            <p:cNvSpPr/>
            <p:nvPr/>
          </p:nvSpPr>
          <p:spPr>
            <a:xfrm>
              <a:off x="270524" y="3438779"/>
              <a:ext cx="283577" cy="477907"/>
            </a:xfrm>
            <a:custGeom>
              <a:avLst/>
              <a:gdLst/>
              <a:ahLst/>
              <a:cxnLst/>
              <a:rect l="0" t="0" r="0" b="0"/>
              <a:pathLst>
                <a:path w="283577" h="477907">
                  <a:moveTo>
                    <a:pt x="18071" y="0"/>
                  </a:moveTo>
                  <a:cubicBezTo>
                    <a:pt x="45389" y="1905"/>
                    <a:pt x="68262" y="8001"/>
                    <a:pt x="86689" y="18415"/>
                  </a:cubicBezTo>
                  <a:cubicBezTo>
                    <a:pt x="105130" y="28956"/>
                    <a:pt x="119951" y="43434"/>
                    <a:pt x="131190" y="61976"/>
                  </a:cubicBezTo>
                  <a:cubicBezTo>
                    <a:pt x="142417" y="80645"/>
                    <a:pt x="149313" y="99441"/>
                    <a:pt x="151878" y="118618"/>
                  </a:cubicBezTo>
                  <a:cubicBezTo>
                    <a:pt x="154444" y="137668"/>
                    <a:pt x="154380" y="166751"/>
                    <a:pt x="151713" y="205740"/>
                  </a:cubicBezTo>
                  <a:lnTo>
                    <a:pt x="283577" y="214757"/>
                  </a:lnTo>
                  <a:lnTo>
                    <a:pt x="277227" y="307975"/>
                  </a:lnTo>
                  <a:lnTo>
                    <a:pt x="145313" y="298958"/>
                  </a:lnTo>
                  <a:cubicBezTo>
                    <a:pt x="142519" y="339725"/>
                    <a:pt x="136143" y="372872"/>
                    <a:pt x="126199" y="398399"/>
                  </a:cubicBezTo>
                  <a:cubicBezTo>
                    <a:pt x="116255" y="423926"/>
                    <a:pt x="99300" y="444373"/>
                    <a:pt x="75348" y="459486"/>
                  </a:cubicBezTo>
                  <a:cubicBezTo>
                    <a:pt x="63372" y="467106"/>
                    <a:pt x="50094" y="472504"/>
                    <a:pt x="35513" y="475694"/>
                  </a:cubicBezTo>
                  <a:lnTo>
                    <a:pt x="0" y="477907"/>
                  </a:lnTo>
                  <a:lnTo>
                    <a:pt x="0" y="390806"/>
                  </a:lnTo>
                  <a:lnTo>
                    <a:pt x="23766" y="388572"/>
                  </a:lnTo>
                  <a:cubicBezTo>
                    <a:pt x="32143" y="385858"/>
                    <a:pt x="38817" y="381381"/>
                    <a:pt x="43789" y="375158"/>
                  </a:cubicBezTo>
                  <a:cubicBezTo>
                    <a:pt x="53720" y="362712"/>
                    <a:pt x="59549" y="343789"/>
                    <a:pt x="61289" y="318389"/>
                  </a:cubicBezTo>
                  <a:lnTo>
                    <a:pt x="63017" y="293243"/>
                  </a:lnTo>
                  <a:lnTo>
                    <a:pt x="0" y="288916"/>
                  </a:lnTo>
                  <a:lnTo>
                    <a:pt x="0" y="195259"/>
                  </a:lnTo>
                  <a:lnTo>
                    <a:pt x="69417" y="200025"/>
                  </a:lnTo>
                  <a:lnTo>
                    <a:pt x="71500" y="169672"/>
                  </a:lnTo>
                  <a:cubicBezTo>
                    <a:pt x="73646" y="138430"/>
                    <a:pt x="69227" y="117221"/>
                    <a:pt x="58254" y="106299"/>
                  </a:cubicBezTo>
                  <a:cubicBezTo>
                    <a:pt x="47269" y="95377"/>
                    <a:pt x="32410" y="89281"/>
                    <a:pt x="13677" y="88011"/>
                  </a:cubicBezTo>
                  <a:lnTo>
                    <a:pt x="0" y="89221"/>
                  </a:lnTo>
                  <a:lnTo>
                    <a:pt x="0" y="221"/>
                  </a:lnTo>
                  <a:lnTo>
                    <a:pt x="1807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0" name="Shape 717"/>
            <p:cNvSpPr/>
            <p:nvPr/>
          </p:nvSpPr>
          <p:spPr>
            <a:xfrm>
              <a:off x="216002" y="3525520"/>
              <a:ext cx="128168" cy="113284"/>
            </a:xfrm>
            <a:custGeom>
              <a:avLst/>
              <a:gdLst/>
              <a:ahLst/>
              <a:cxnLst/>
              <a:rect l="0" t="0" r="0" b="0"/>
              <a:pathLst>
                <a:path w="128168" h="113284">
                  <a:moveTo>
                    <a:pt x="0" y="104775"/>
                  </a:moveTo>
                  <a:lnTo>
                    <a:pt x="123939" y="113284"/>
                  </a:lnTo>
                  <a:lnTo>
                    <a:pt x="126022" y="82931"/>
                  </a:lnTo>
                  <a:cubicBezTo>
                    <a:pt x="128168" y="51689"/>
                    <a:pt x="123749" y="30480"/>
                    <a:pt x="112776" y="19558"/>
                  </a:cubicBezTo>
                  <a:cubicBezTo>
                    <a:pt x="101790" y="8636"/>
                    <a:pt x="86932" y="2540"/>
                    <a:pt x="68199" y="1270"/>
                  </a:cubicBezTo>
                  <a:cubicBezTo>
                    <a:pt x="49035" y="0"/>
                    <a:pt x="33744" y="4318"/>
                    <a:pt x="22327" y="14224"/>
                  </a:cubicBezTo>
                  <a:cubicBezTo>
                    <a:pt x="10897" y="24130"/>
                    <a:pt x="4077" y="45339"/>
                    <a:pt x="1854" y="77724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1" name="Shape 718"/>
            <p:cNvSpPr/>
            <p:nvPr/>
          </p:nvSpPr>
          <p:spPr>
            <a:xfrm>
              <a:off x="205905" y="3723513"/>
              <a:ext cx="127635" cy="108331"/>
            </a:xfrm>
            <a:custGeom>
              <a:avLst/>
              <a:gdLst/>
              <a:ahLst/>
              <a:cxnLst/>
              <a:rect l="0" t="0" r="0" b="0"/>
              <a:pathLst>
                <a:path w="127635" h="108331">
                  <a:moveTo>
                    <a:pt x="2222" y="21463"/>
                  </a:moveTo>
                  <a:cubicBezTo>
                    <a:pt x="0" y="53975"/>
                    <a:pt x="3746" y="75819"/>
                    <a:pt x="13475" y="87376"/>
                  </a:cubicBezTo>
                  <a:cubicBezTo>
                    <a:pt x="23203" y="98933"/>
                    <a:pt x="38087" y="105283"/>
                    <a:pt x="58141" y="106680"/>
                  </a:cubicBezTo>
                  <a:cubicBezTo>
                    <a:pt x="81712" y="108331"/>
                    <a:pt x="98463" y="102870"/>
                    <a:pt x="108407" y="90424"/>
                  </a:cubicBezTo>
                  <a:cubicBezTo>
                    <a:pt x="118339" y="77978"/>
                    <a:pt x="124168" y="59055"/>
                    <a:pt x="125908" y="33655"/>
                  </a:cubicBezTo>
                  <a:lnTo>
                    <a:pt x="127635" y="8509"/>
                  </a:lnTo>
                  <a:lnTo>
                    <a:pt x="3696" y="0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2" name="Shape 719"/>
            <p:cNvSpPr/>
            <p:nvPr/>
          </p:nvSpPr>
          <p:spPr>
            <a:xfrm>
              <a:off x="61531" y="3432175"/>
              <a:ext cx="492570" cy="487680"/>
            </a:xfrm>
            <a:custGeom>
              <a:avLst/>
              <a:gdLst/>
              <a:ahLst/>
              <a:cxnLst/>
              <a:rect l="0" t="0" r="0" b="0"/>
              <a:pathLst>
                <a:path w="492570" h="487680">
                  <a:moveTo>
                    <a:pt x="0" y="281178"/>
                  </a:moveTo>
                  <a:lnTo>
                    <a:pt x="6401" y="187960"/>
                  </a:lnTo>
                  <a:lnTo>
                    <a:pt x="69202" y="192278"/>
                  </a:lnTo>
                  <a:lnTo>
                    <a:pt x="70599" y="171831"/>
                  </a:lnTo>
                  <a:cubicBezTo>
                    <a:pt x="78626" y="55118"/>
                    <a:pt x="130772" y="0"/>
                    <a:pt x="227063" y="6604"/>
                  </a:cubicBezTo>
                  <a:cubicBezTo>
                    <a:pt x="254381" y="8509"/>
                    <a:pt x="277254" y="14605"/>
                    <a:pt x="295681" y="25019"/>
                  </a:cubicBezTo>
                  <a:cubicBezTo>
                    <a:pt x="314122" y="35560"/>
                    <a:pt x="328943" y="50038"/>
                    <a:pt x="340182" y="68580"/>
                  </a:cubicBezTo>
                  <a:cubicBezTo>
                    <a:pt x="351409" y="87249"/>
                    <a:pt x="358305" y="106045"/>
                    <a:pt x="360871" y="125222"/>
                  </a:cubicBezTo>
                  <a:cubicBezTo>
                    <a:pt x="363436" y="144272"/>
                    <a:pt x="363372" y="173355"/>
                    <a:pt x="360705" y="212344"/>
                  </a:cubicBezTo>
                  <a:lnTo>
                    <a:pt x="492570" y="221361"/>
                  </a:lnTo>
                  <a:lnTo>
                    <a:pt x="486220" y="314579"/>
                  </a:lnTo>
                  <a:lnTo>
                    <a:pt x="354305" y="305562"/>
                  </a:lnTo>
                  <a:cubicBezTo>
                    <a:pt x="351511" y="346329"/>
                    <a:pt x="345135" y="379476"/>
                    <a:pt x="335191" y="405003"/>
                  </a:cubicBezTo>
                  <a:cubicBezTo>
                    <a:pt x="325247" y="430530"/>
                    <a:pt x="308293" y="450977"/>
                    <a:pt x="284340" y="466090"/>
                  </a:cubicBezTo>
                  <a:cubicBezTo>
                    <a:pt x="260388" y="481330"/>
                    <a:pt x="231229" y="487680"/>
                    <a:pt x="196850" y="485267"/>
                  </a:cubicBezTo>
                  <a:cubicBezTo>
                    <a:pt x="164465" y="483108"/>
                    <a:pt x="137604" y="474472"/>
                    <a:pt x="116268" y="459486"/>
                  </a:cubicBezTo>
                  <a:cubicBezTo>
                    <a:pt x="94945" y="444627"/>
                    <a:pt x="79832" y="424434"/>
                    <a:pt x="70942" y="399161"/>
                  </a:cubicBezTo>
                  <a:cubicBezTo>
                    <a:pt x="62052" y="373888"/>
                    <a:pt x="59334" y="336042"/>
                    <a:pt x="62801" y="285496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3" name="Shape 720"/>
            <p:cNvSpPr/>
            <p:nvPr/>
          </p:nvSpPr>
          <p:spPr>
            <a:xfrm>
              <a:off x="126098" y="2878486"/>
              <a:ext cx="260065" cy="507191"/>
            </a:xfrm>
            <a:custGeom>
              <a:avLst/>
              <a:gdLst/>
              <a:ahLst/>
              <a:cxnLst/>
              <a:rect l="0" t="0" r="0" b="0"/>
              <a:pathLst>
                <a:path w="260065" h="507191">
                  <a:moveTo>
                    <a:pt x="260065" y="0"/>
                  </a:moveTo>
                  <a:lnTo>
                    <a:pt x="260065" y="92711"/>
                  </a:lnTo>
                  <a:lnTo>
                    <a:pt x="213972" y="97855"/>
                  </a:lnTo>
                  <a:cubicBezTo>
                    <a:pt x="198678" y="101976"/>
                    <a:pt x="183894" y="108459"/>
                    <a:pt x="169621" y="117317"/>
                  </a:cubicBezTo>
                  <a:cubicBezTo>
                    <a:pt x="131559" y="140939"/>
                    <a:pt x="107760" y="174467"/>
                    <a:pt x="98196" y="218155"/>
                  </a:cubicBezTo>
                  <a:cubicBezTo>
                    <a:pt x="88544" y="262224"/>
                    <a:pt x="95745" y="302610"/>
                    <a:pt x="119799" y="339313"/>
                  </a:cubicBezTo>
                  <a:cubicBezTo>
                    <a:pt x="143853" y="376016"/>
                    <a:pt x="179502" y="399511"/>
                    <a:pt x="226746" y="409925"/>
                  </a:cubicBezTo>
                  <a:lnTo>
                    <a:pt x="260065" y="413997"/>
                  </a:lnTo>
                  <a:lnTo>
                    <a:pt x="260065" y="506872"/>
                  </a:lnTo>
                  <a:lnTo>
                    <a:pt x="255332" y="507191"/>
                  </a:lnTo>
                  <a:cubicBezTo>
                    <a:pt x="238854" y="506683"/>
                    <a:pt x="222120" y="504572"/>
                    <a:pt x="205130" y="500857"/>
                  </a:cubicBezTo>
                  <a:cubicBezTo>
                    <a:pt x="159614" y="490824"/>
                    <a:pt x="120180" y="470631"/>
                    <a:pt x="86817" y="440278"/>
                  </a:cubicBezTo>
                  <a:cubicBezTo>
                    <a:pt x="53454" y="409925"/>
                    <a:pt x="29832" y="372968"/>
                    <a:pt x="15951" y="329534"/>
                  </a:cubicBezTo>
                  <a:cubicBezTo>
                    <a:pt x="2070" y="286100"/>
                    <a:pt x="0" y="242158"/>
                    <a:pt x="9741" y="197708"/>
                  </a:cubicBezTo>
                  <a:cubicBezTo>
                    <a:pt x="24498" y="130398"/>
                    <a:pt x="61570" y="77820"/>
                    <a:pt x="120942" y="39974"/>
                  </a:cubicBezTo>
                  <a:cubicBezTo>
                    <a:pt x="154339" y="18757"/>
                    <a:pt x="189436" y="5939"/>
                    <a:pt x="226233" y="1496"/>
                  </a:cubicBezTo>
                  <a:lnTo>
                    <a:pt x="260065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4" name="Shape 721"/>
            <p:cNvSpPr/>
            <p:nvPr/>
          </p:nvSpPr>
          <p:spPr>
            <a:xfrm>
              <a:off x="386163" y="2878330"/>
              <a:ext cx="264712" cy="507028"/>
            </a:xfrm>
            <a:custGeom>
              <a:avLst/>
              <a:gdLst/>
              <a:ahLst/>
              <a:cxnLst/>
              <a:rect l="0" t="0" r="0" b="0"/>
              <a:pathLst>
                <a:path w="264712" h="507028">
                  <a:moveTo>
                    <a:pt x="3531" y="0"/>
                  </a:moveTo>
                  <a:cubicBezTo>
                    <a:pt x="20388" y="506"/>
                    <a:pt x="37582" y="2665"/>
                    <a:pt x="55111" y="6475"/>
                  </a:cubicBezTo>
                  <a:cubicBezTo>
                    <a:pt x="124631" y="21715"/>
                    <a:pt x="178098" y="58545"/>
                    <a:pt x="215817" y="116965"/>
                  </a:cubicBezTo>
                  <a:cubicBezTo>
                    <a:pt x="253409" y="175258"/>
                    <a:pt x="264712" y="238504"/>
                    <a:pt x="249726" y="306830"/>
                  </a:cubicBezTo>
                  <a:cubicBezTo>
                    <a:pt x="234105" y="378204"/>
                    <a:pt x="196386" y="432179"/>
                    <a:pt x="136696" y="468628"/>
                  </a:cubicBezTo>
                  <a:cubicBezTo>
                    <a:pt x="106793" y="486852"/>
                    <a:pt x="75875" y="498663"/>
                    <a:pt x="43938" y="504061"/>
                  </a:cubicBezTo>
                  <a:lnTo>
                    <a:pt x="0" y="507028"/>
                  </a:lnTo>
                  <a:lnTo>
                    <a:pt x="0" y="414153"/>
                  </a:lnTo>
                  <a:lnTo>
                    <a:pt x="4876" y="414748"/>
                  </a:lnTo>
                  <a:cubicBezTo>
                    <a:pt x="41787" y="415415"/>
                    <a:pt x="74843" y="404080"/>
                    <a:pt x="104057" y="380744"/>
                  </a:cubicBezTo>
                  <a:cubicBezTo>
                    <a:pt x="134410" y="356614"/>
                    <a:pt x="153714" y="325499"/>
                    <a:pt x="162096" y="287526"/>
                  </a:cubicBezTo>
                  <a:cubicBezTo>
                    <a:pt x="171494" y="244600"/>
                    <a:pt x="164001" y="204595"/>
                    <a:pt x="139490" y="167511"/>
                  </a:cubicBezTo>
                  <a:cubicBezTo>
                    <a:pt x="115106" y="130427"/>
                    <a:pt x="80130" y="106932"/>
                    <a:pt x="34613" y="97026"/>
                  </a:cubicBezTo>
                  <a:cubicBezTo>
                    <a:pt x="23288" y="94550"/>
                    <a:pt x="12188" y="93113"/>
                    <a:pt x="1314" y="92720"/>
                  </a:cubicBezTo>
                  <a:lnTo>
                    <a:pt x="0" y="92867"/>
                  </a:lnTo>
                  <a:lnTo>
                    <a:pt x="0" y="156"/>
                  </a:lnTo>
                  <a:lnTo>
                    <a:pt x="3531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5" name="Shape 722"/>
            <p:cNvSpPr/>
            <p:nvPr/>
          </p:nvSpPr>
          <p:spPr>
            <a:xfrm>
              <a:off x="214643" y="2965450"/>
              <a:ext cx="343014" cy="334518"/>
            </a:xfrm>
            <a:custGeom>
              <a:avLst/>
              <a:gdLst/>
              <a:ahLst/>
              <a:cxnLst/>
              <a:rect l="0" t="0" r="0" b="0"/>
              <a:pathLst>
                <a:path w="343014" h="334518">
                  <a:moveTo>
                    <a:pt x="9652" y="131191"/>
                  </a:moveTo>
                  <a:cubicBezTo>
                    <a:pt x="0" y="175260"/>
                    <a:pt x="7201" y="215646"/>
                    <a:pt x="31255" y="252349"/>
                  </a:cubicBezTo>
                  <a:cubicBezTo>
                    <a:pt x="55309" y="289052"/>
                    <a:pt x="90957" y="312547"/>
                    <a:pt x="138201" y="322961"/>
                  </a:cubicBezTo>
                  <a:cubicBezTo>
                    <a:pt x="190843" y="334518"/>
                    <a:pt x="236626" y="324739"/>
                    <a:pt x="275577" y="293624"/>
                  </a:cubicBezTo>
                  <a:cubicBezTo>
                    <a:pt x="305930" y="269494"/>
                    <a:pt x="325234" y="238379"/>
                    <a:pt x="333616" y="200406"/>
                  </a:cubicBezTo>
                  <a:cubicBezTo>
                    <a:pt x="343014" y="157480"/>
                    <a:pt x="335521" y="117475"/>
                    <a:pt x="311010" y="80391"/>
                  </a:cubicBezTo>
                  <a:cubicBezTo>
                    <a:pt x="286626" y="43307"/>
                    <a:pt x="251651" y="19812"/>
                    <a:pt x="206134" y="9906"/>
                  </a:cubicBezTo>
                  <a:cubicBezTo>
                    <a:pt x="160833" y="0"/>
                    <a:pt x="119139" y="6731"/>
                    <a:pt x="81077" y="30353"/>
                  </a:cubicBezTo>
                  <a:cubicBezTo>
                    <a:pt x="43015" y="53975"/>
                    <a:pt x="19215" y="87503"/>
                    <a:pt x="9652" y="131191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6" name="Shape 723"/>
            <p:cNvSpPr/>
            <p:nvPr/>
          </p:nvSpPr>
          <p:spPr>
            <a:xfrm>
              <a:off x="126098" y="2869565"/>
              <a:ext cx="524777" cy="524637"/>
            </a:xfrm>
            <a:custGeom>
              <a:avLst/>
              <a:gdLst/>
              <a:ahLst/>
              <a:cxnLst/>
              <a:rect l="0" t="0" r="0" b="0"/>
              <a:pathLst>
                <a:path w="524777" h="524637">
                  <a:moveTo>
                    <a:pt x="9741" y="206629"/>
                  </a:moveTo>
                  <a:cubicBezTo>
                    <a:pt x="24498" y="139319"/>
                    <a:pt x="61570" y="86741"/>
                    <a:pt x="120942" y="48895"/>
                  </a:cubicBezTo>
                  <a:cubicBezTo>
                    <a:pt x="180315" y="11176"/>
                    <a:pt x="245059" y="0"/>
                    <a:pt x="315176" y="15240"/>
                  </a:cubicBezTo>
                  <a:cubicBezTo>
                    <a:pt x="384696" y="30480"/>
                    <a:pt x="438163" y="67310"/>
                    <a:pt x="475882" y="125730"/>
                  </a:cubicBezTo>
                  <a:cubicBezTo>
                    <a:pt x="513474" y="184023"/>
                    <a:pt x="524777" y="247269"/>
                    <a:pt x="509791" y="315595"/>
                  </a:cubicBezTo>
                  <a:cubicBezTo>
                    <a:pt x="494170" y="386969"/>
                    <a:pt x="456451" y="440944"/>
                    <a:pt x="396761" y="477393"/>
                  </a:cubicBezTo>
                  <a:cubicBezTo>
                    <a:pt x="336956" y="513842"/>
                    <a:pt x="273088" y="524637"/>
                    <a:pt x="205130" y="509778"/>
                  </a:cubicBezTo>
                  <a:cubicBezTo>
                    <a:pt x="159614" y="499745"/>
                    <a:pt x="120180" y="479552"/>
                    <a:pt x="86817" y="449199"/>
                  </a:cubicBezTo>
                  <a:cubicBezTo>
                    <a:pt x="53454" y="418846"/>
                    <a:pt x="29832" y="381889"/>
                    <a:pt x="15951" y="338455"/>
                  </a:cubicBezTo>
                  <a:cubicBezTo>
                    <a:pt x="2070" y="295021"/>
                    <a:pt x="0" y="251079"/>
                    <a:pt x="9741" y="206629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7" name="Shape 724"/>
            <p:cNvSpPr/>
            <p:nvPr/>
          </p:nvSpPr>
          <p:spPr>
            <a:xfrm>
              <a:off x="245529" y="2473242"/>
              <a:ext cx="174530" cy="296243"/>
            </a:xfrm>
            <a:custGeom>
              <a:avLst/>
              <a:gdLst/>
              <a:ahLst/>
              <a:cxnLst/>
              <a:rect l="0" t="0" r="0" b="0"/>
              <a:pathLst>
                <a:path w="174530" h="296243">
                  <a:moveTo>
                    <a:pt x="174530" y="0"/>
                  </a:moveTo>
                  <a:lnTo>
                    <a:pt x="174530" y="90831"/>
                  </a:lnTo>
                  <a:lnTo>
                    <a:pt x="154610" y="99905"/>
                  </a:lnTo>
                  <a:cubicBezTo>
                    <a:pt x="144971" y="107652"/>
                    <a:pt x="135255" y="125051"/>
                    <a:pt x="125489" y="152102"/>
                  </a:cubicBezTo>
                  <a:lnTo>
                    <a:pt x="116599" y="176740"/>
                  </a:lnTo>
                  <a:lnTo>
                    <a:pt x="174530" y="197620"/>
                  </a:lnTo>
                  <a:lnTo>
                    <a:pt x="174530" y="296243"/>
                  </a:lnTo>
                  <a:lnTo>
                    <a:pt x="0" y="233128"/>
                  </a:lnTo>
                  <a:lnTo>
                    <a:pt x="33465" y="140672"/>
                  </a:lnTo>
                  <a:cubicBezTo>
                    <a:pt x="51562" y="90634"/>
                    <a:pt x="69240" y="56217"/>
                    <a:pt x="86474" y="37421"/>
                  </a:cubicBezTo>
                  <a:cubicBezTo>
                    <a:pt x="103721" y="18625"/>
                    <a:pt x="124981" y="6560"/>
                    <a:pt x="150266" y="1226"/>
                  </a:cubicBezTo>
                  <a:lnTo>
                    <a:pt x="174530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8" name="Shape 725"/>
            <p:cNvSpPr/>
            <p:nvPr/>
          </p:nvSpPr>
          <p:spPr>
            <a:xfrm>
              <a:off x="420059" y="2472484"/>
              <a:ext cx="315271" cy="399622"/>
            </a:xfrm>
            <a:custGeom>
              <a:avLst/>
              <a:gdLst/>
              <a:ahLst/>
              <a:cxnLst/>
              <a:rect l="0" t="0" r="0" b="0"/>
              <a:pathLst>
                <a:path w="315271" h="399622">
                  <a:moveTo>
                    <a:pt x="15008" y="0"/>
                  </a:moveTo>
                  <a:cubicBezTo>
                    <a:pt x="28546" y="1286"/>
                    <a:pt x="42532" y="4524"/>
                    <a:pt x="56966" y="9731"/>
                  </a:cubicBezTo>
                  <a:cubicBezTo>
                    <a:pt x="88957" y="21288"/>
                    <a:pt x="112452" y="39323"/>
                    <a:pt x="127692" y="63706"/>
                  </a:cubicBezTo>
                  <a:cubicBezTo>
                    <a:pt x="142805" y="88091"/>
                    <a:pt x="149282" y="116030"/>
                    <a:pt x="147250" y="147780"/>
                  </a:cubicBezTo>
                  <a:cubicBezTo>
                    <a:pt x="145980" y="166323"/>
                    <a:pt x="137217" y="197818"/>
                    <a:pt x="121215" y="242268"/>
                  </a:cubicBezTo>
                  <a:lnTo>
                    <a:pt x="315271" y="312373"/>
                  </a:lnTo>
                  <a:lnTo>
                    <a:pt x="283775" y="399622"/>
                  </a:lnTo>
                  <a:lnTo>
                    <a:pt x="0" y="297001"/>
                  </a:lnTo>
                  <a:lnTo>
                    <a:pt x="0" y="198378"/>
                  </a:lnTo>
                  <a:lnTo>
                    <a:pt x="36150" y="211407"/>
                  </a:lnTo>
                  <a:lnTo>
                    <a:pt x="46171" y="183722"/>
                  </a:lnTo>
                  <a:cubicBezTo>
                    <a:pt x="54057" y="161878"/>
                    <a:pt x="57982" y="146256"/>
                    <a:pt x="57931" y="136604"/>
                  </a:cubicBezTo>
                  <a:cubicBezTo>
                    <a:pt x="57893" y="126953"/>
                    <a:pt x="55150" y="118317"/>
                    <a:pt x="49727" y="110823"/>
                  </a:cubicBezTo>
                  <a:cubicBezTo>
                    <a:pt x="44304" y="103330"/>
                    <a:pt x="36493" y="97869"/>
                    <a:pt x="26283" y="94060"/>
                  </a:cubicBezTo>
                  <a:cubicBezTo>
                    <a:pt x="17424" y="90885"/>
                    <a:pt x="9144" y="89837"/>
                    <a:pt x="1443" y="90932"/>
                  </a:cubicBezTo>
                  <a:lnTo>
                    <a:pt x="0" y="91589"/>
                  </a:lnTo>
                  <a:lnTo>
                    <a:pt x="0" y="758"/>
                  </a:lnTo>
                  <a:lnTo>
                    <a:pt x="15008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9" name="Shape 726"/>
            <p:cNvSpPr/>
            <p:nvPr/>
          </p:nvSpPr>
          <p:spPr>
            <a:xfrm>
              <a:off x="362128" y="2560193"/>
              <a:ext cx="115913" cy="123698"/>
            </a:xfrm>
            <a:custGeom>
              <a:avLst/>
              <a:gdLst/>
              <a:ahLst/>
              <a:cxnLst/>
              <a:rect l="0" t="0" r="0" b="0"/>
              <a:pathLst>
                <a:path w="115913" h="123698">
                  <a:moveTo>
                    <a:pt x="0" y="89789"/>
                  </a:moveTo>
                  <a:lnTo>
                    <a:pt x="94082" y="123698"/>
                  </a:lnTo>
                  <a:lnTo>
                    <a:pt x="104102" y="96012"/>
                  </a:lnTo>
                  <a:cubicBezTo>
                    <a:pt x="111989" y="74168"/>
                    <a:pt x="115913" y="58547"/>
                    <a:pt x="115862" y="48895"/>
                  </a:cubicBezTo>
                  <a:cubicBezTo>
                    <a:pt x="115824" y="39243"/>
                    <a:pt x="113081" y="30607"/>
                    <a:pt x="107658" y="23114"/>
                  </a:cubicBezTo>
                  <a:cubicBezTo>
                    <a:pt x="102235" y="15621"/>
                    <a:pt x="94425" y="10160"/>
                    <a:pt x="84214" y="6350"/>
                  </a:cubicBezTo>
                  <a:cubicBezTo>
                    <a:pt x="66497" y="0"/>
                    <a:pt x="51092" y="2159"/>
                    <a:pt x="38011" y="12954"/>
                  </a:cubicBezTo>
                  <a:cubicBezTo>
                    <a:pt x="28372" y="20701"/>
                    <a:pt x="18656" y="38100"/>
                    <a:pt x="8890" y="65151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0" name="Shape 727"/>
            <p:cNvSpPr/>
            <p:nvPr/>
          </p:nvSpPr>
          <p:spPr>
            <a:xfrm>
              <a:off x="245529" y="2469261"/>
              <a:ext cx="489801" cy="402844"/>
            </a:xfrm>
            <a:custGeom>
              <a:avLst/>
              <a:gdLst/>
              <a:ahLst/>
              <a:cxnLst/>
              <a:rect l="0" t="0" r="0" b="0"/>
              <a:pathLst>
                <a:path w="489801" h="402844">
                  <a:moveTo>
                    <a:pt x="0" y="237109"/>
                  </a:moveTo>
                  <a:lnTo>
                    <a:pt x="33465" y="144653"/>
                  </a:lnTo>
                  <a:cubicBezTo>
                    <a:pt x="51562" y="94615"/>
                    <a:pt x="69240" y="60198"/>
                    <a:pt x="86474" y="41402"/>
                  </a:cubicBezTo>
                  <a:cubicBezTo>
                    <a:pt x="103721" y="22606"/>
                    <a:pt x="124981" y="10541"/>
                    <a:pt x="150266" y="5207"/>
                  </a:cubicBezTo>
                  <a:cubicBezTo>
                    <a:pt x="175552" y="0"/>
                    <a:pt x="202629" y="2540"/>
                    <a:pt x="231496" y="12954"/>
                  </a:cubicBezTo>
                  <a:cubicBezTo>
                    <a:pt x="263487" y="24511"/>
                    <a:pt x="286982" y="42545"/>
                    <a:pt x="302222" y="66929"/>
                  </a:cubicBezTo>
                  <a:cubicBezTo>
                    <a:pt x="317335" y="91313"/>
                    <a:pt x="323812" y="119253"/>
                    <a:pt x="321780" y="151003"/>
                  </a:cubicBezTo>
                  <a:cubicBezTo>
                    <a:pt x="320510" y="169545"/>
                    <a:pt x="311747" y="201041"/>
                    <a:pt x="295745" y="245491"/>
                  </a:cubicBezTo>
                  <a:lnTo>
                    <a:pt x="489801" y="315595"/>
                  </a:lnTo>
                  <a:lnTo>
                    <a:pt x="458305" y="402844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1" name="Shape 728"/>
            <p:cNvSpPr/>
            <p:nvPr/>
          </p:nvSpPr>
          <p:spPr>
            <a:xfrm>
              <a:off x="416255" y="1900301"/>
              <a:ext cx="659181" cy="662432"/>
            </a:xfrm>
            <a:custGeom>
              <a:avLst/>
              <a:gdLst/>
              <a:ahLst/>
              <a:cxnLst/>
              <a:rect l="0" t="0" r="0" b="0"/>
              <a:pathLst>
                <a:path w="659181" h="662432">
                  <a:moveTo>
                    <a:pt x="190043" y="0"/>
                  </a:moveTo>
                  <a:lnTo>
                    <a:pt x="659181" y="154686"/>
                  </a:lnTo>
                  <a:lnTo>
                    <a:pt x="617398" y="234061"/>
                  </a:lnTo>
                  <a:lnTo>
                    <a:pt x="320726" y="136906"/>
                  </a:lnTo>
                  <a:lnTo>
                    <a:pt x="544881" y="371856"/>
                  </a:lnTo>
                  <a:lnTo>
                    <a:pt x="506781" y="444246"/>
                  </a:lnTo>
                  <a:lnTo>
                    <a:pt x="186614" y="391541"/>
                  </a:lnTo>
                  <a:lnTo>
                    <a:pt x="434010" y="582295"/>
                  </a:lnTo>
                  <a:lnTo>
                    <a:pt x="391846" y="662432"/>
                  </a:lnTo>
                  <a:lnTo>
                    <a:pt x="0" y="360553"/>
                  </a:lnTo>
                  <a:lnTo>
                    <a:pt x="42113" y="280670"/>
                  </a:lnTo>
                  <a:lnTo>
                    <a:pt x="395529" y="339090"/>
                  </a:lnTo>
                  <a:lnTo>
                    <a:pt x="147879" y="79883"/>
                  </a:lnTo>
                  <a:lnTo>
                    <a:pt x="190043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2" name="Shape 729"/>
            <p:cNvSpPr/>
            <p:nvPr/>
          </p:nvSpPr>
          <p:spPr>
            <a:xfrm>
              <a:off x="416255" y="1900301"/>
              <a:ext cx="659181" cy="662432"/>
            </a:xfrm>
            <a:custGeom>
              <a:avLst/>
              <a:gdLst/>
              <a:ahLst/>
              <a:cxnLst/>
              <a:rect l="0" t="0" r="0" b="0"/>
              <a:pathLst>
                <a:path w="659181" h="662432">
                  <a:moveTo>
                    <a:pt x="0" y="360553"/>
                  </a:moveTo>
                  <a:lnTo>
                    <a:pt x="42113" y="280670"/>
                  </a:lnTo>
                  <a:lnTo>
                    <a:pt x="395529" y="339090"/>
                  </a:lnTo>
                  <a:lnTo>
                    <a:pt x="147879" y="79883"/>
                  </a:lnTo>
                  <a:lnTo>
                    <a:pt x="190043" y="0"/>
                  </a:lnTo>
                  <a:lnTo>
                    <a:pt x="659181" y="154686"/>
                  </a:lnTo>
                  <a:lnTo>
                    <a:pt x="617398" y="234061"/>
                  </a:lnTo>
                  <a:lnTo>
                    <a:pt x="320726" y="136906"/>
                  </a:lnTo>
                  <a:lnTo>
                    <a:pt x="544881" y="371856"/>
                  </a:lnTo>
                  <a:lnTo>
                    <a:pt x="506781" y="444246"/>
                  </a:lnTo>
                  <a:lnTo>
                    <a:pt x="186614" y="391541"/>
                  </a:lnTo>
                  <a:lnTo>
                    <a:pt x="434010" y="582295"/>
                  </a:lnTo>
                  <a:lnTo>
                    <a:pt x="391846" y="662432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3" name="Shape 730"/>
            <p:cNvSpPr/>
            <p:nvPr/>
          </p:nvSpPr>
          <p:spPr>
            <a:xfrm>
              <a:off x="717677" y="1439926"/>
              <a:ext cx="602996" cy="575183"/>
            </a:xfrm>
            <a:custGeom>
              <a:avLst/>
              <a:gdLst/>
              <a:ahLst/>
              <a:cxnLst/>
              <a:rect l="0" t="0" r="0" b="0"/>
              <a:pathLst>
                <a:path w="602996" h="575183">
                  <a:moveTo>
                    <a:pt x="210947" y="0"/>
                  </a:moveTo>
                  <a:lnTo>
                    <a:pt x="602996" y="289433"/>
                  </a:lnTo>
                  <a:lnTo>
                    <a:pt x="547878" y="364109"/>
                  </a:lnTo>
                  <a:lnTo>
                    <a:pt x="302387" y="182880"/>
                  </a:lnTo>
                  <a:lnTo>
                    <a:pt x="439928" y="510286"/>
                  </a:lnTo>
                  <a:lnTo>
                    <a:pt x="392049" y="575183"/>
                  </a:lnTo>
                  <a:lnTo>
                    <a:pt x="0" y="285750"/>
                  </a:lnTo>
                  <a:lnTo>
                    <a:pt x="55118" y="211074"/>
                  </a:lnTo>
                  <a:lnTo>
                    <a:pt x="308483" y="398145"/>
                  </a:lnTo>
                  <a:lnTo>
                    <a:pt x="164465" y="62865"/>
                  </a:lnTo>
                  <a:lnTo>
                    <a:pt x="210947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4" name="Shape 731"/>
            <p:cNvSpPr/>
            <p:nvPr/>
          </p:nvSpPr>
          <p:spPr>
            <a:xfrm>
              <a:off x="717677" y="1439926"/>
              <a:ext cx="602996" cy="575183"/>
            </a:xfrm>
            <a:custGeom>
              <a:avLst/>
              <a:gdLst/>
              <a:ahLst/>
              <a:cxnLst/>
              <a:rect l="0" t="0" r="0" b="0"/>
              <a:pathLst>
                <a:path w="602996" h="575183">
                  <a:moveTo>
                    <a:pt x="0" y="285750"/>
                  </a:moveTo>
                  <a:lnTo>
                    <a:pt x="55118" y="211074"/>
                  </a:lnTo>
                  <a:lnTo>
                    <a:pt x="308483" y="398145"/>
                  </a:lnTo>
                  <a:lnTo>
                    <a:pt x="164465" y="62865"/>
                  </a:lnTo>
                  <a:lnTo>
                    <a:pt x="210947" y="0"/>
                  </a:lnTo>
                  <a:lnTo>
                    <a:pt x="602996" y="289433"/>
                  </a:lnTo>
                  <a:lnTo>
                    <a:pt x="547878" y="364109"/>
                  </a:lnTo>
                  <a:lnTo>
                    <a:pt x="302387" y="182880"/>
                  </a:lnTo>
                  <a:lnTo>
                    <a:pt x="439928" y="510286"/>
                  </a:lnTo>
                  <a:lnTo>
                    <a:pt x="392049" y="575183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5" name="Shape 732"/>
            <p:cNvSpPr/>
            <p:nvPr/>
          </p:nvSpPr>
          <p:spPr>
            <a:xfrm>
              <a:off x="1177417" y="923290"/>
              <a:ext cx="588010" cy="595757"/>
            </a:xfrm>
            <a:custGeom>
              <a:avLst/>
              <a:gdLst/>
              <a:ahLst/>
              <a:cxnLst/>
              <a:rect l="0" t="0" r="0" b="0"/>
              <a:pathLst>
                <a:path w="588010" h="595757">
                  <a:moveTo>
                    <a:pt x="257429" y="0"/>
                  </a:moveTo>
                  <a:lnTo>
                    <a:pt x="588010" y="358013"/>
                  </a:lnTo>
                  <a:lnTo>
                    <a:pt x="519176" y="421640"/>
                  </a:lnTo>
                  <a:lnTo>
                    <a:pt x="247523" y="127381"/>
                  </a:lnTo>
                  <a:lnTo>
                    <a:pt x="128016" y="237744"/>
                  </a:lnTo>
                  <a:lnTo>
                    <a:pt x="399669" y="532003"/>
                  </a:lnTo>
                  <a:lnTo>
                    <a:pt x="330581" y="595757"/>
                  </a:lnTo>
                  <a:lnTo>
                    <a:pt x="0" y="237871"/>
                  </a:lnTo>
                  <a:lnTo>
                    <a:pt x="257429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6" name="Shape 733"/>
            <p:cNvSpPr/>
            <p:nvPr/>
          </p:nvSpPr>
          <p:spPr>
            <a:xfrm>
              <a:off x="1177417" y="923290"/>
              <a:ext cx="588010" cy="595757"/>
            </a:xfrm>
            <a:custGeom>
              <a:avLst/>
              <a:gdLst/>
              <a:ahLst/>
              <a:cxnLst/>
              <a:rect l="0" t="0" r="0" b="0"/>
              <a:pathLst>
                <a:path w="588010" h="595757">
                  <a:moveTo>
                    <a:pt x="0" y="237871"/>
                  </a:moveTo>
                  <a:lnTo>
                    <a:pt x="257429" y="0"/>
                  </a:lnTo>
                  <a:lnTo>
                    <a:pt x="588010" y="358013"/>
                  </a:lnTo>
                  <a:lnTo>
                    <a:pt x="519176" y="421640"/>
                  </a:lnTo>
                  <a:lnTo>
                    <a:pt x="247523" y="127381"/>
                  </a:lnTo>
                  <a:lnTo>
                    <a:pt x="128016" y="237744"/>
                  </a:lnTo>
                  <a:lnTo>
                    <a:pt x="399669" y="532003"/>
                  </a:lnTo>
                  <a:lnTo>
                    <a:pt x="330581" y="595757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7" name="Shape 734"/>
            <p:cNvSpPr/>
            <p:nvPr/>
          </p:nvSpPr>
          <p:spPr>
            <a:xfrm>
              <a:off x="1630426" y="634659"/>
              <a:ext cx="257334" cy="511804"/>
            </a:xfrm>
            <a:custGeom>
              <a:avLst/>
              <a:gdLst/>
              <a:ahLst/>
              <a:cxnLst/>
              <a:rect l="0" t="0" r="0" b="0"/>
              <a:pathLst>
                <a:path w="257334" h="511804">
                  <a:moveTo>
                    <a:pt x="253089" y="333"/>
                  </a:moveTo>
                  <a:lnTo>
                    <a:pt x="257334" y="770"/>
                  </a:lnTo>
                  <a:lnTo>
                    <a:pt x="257334" y="91978"/>
                  </a:lnTo>
                  <a:lnTo>
                    <a:pt x="253532" y="91545"/>
                  </a:lnTo>
                  <a:cubicBezTo>
                    <a:pt x="221956" y="91075"/>
                    <a:pt x="192310" y="100195"/>
                    <a:pt x="164592" y="118960"/>
                  </a:cubicBezTo>
                  <a:cubicBezTo>
                    <a:pt x="127254" y="144232"/>
                    <a:pt x="104521" y="178523"/>
                    <a:pt x="96647" y="221702"/>
                  </a:cubicBezTo>
                  <a:cubicBezTo>
                    <a:pt x="88900" y="264882"/>
                    <a:pt x="98425" y="306538"/>
                    <a:pt x="125603" y="346543"/>
                  </a:cubicBezTo>
                  <a:cubicBezTo>
                    <a:pt x="155829" y="391248"/>
                    <a:pt x="195707" y="415631"/>
                    <a:pt x="245237" y="419949"/>
                  </a:cubicBezTo>
                  <a:lnTo>
                    <a:pt x="257334" y="419014"/>
                  </a:lnTo>
                  <a:lnTo>
                    <a:pt x="257334" y="511804"/>
                  </a:lnTo>
                  <a:lnTo>
                    <a:pt x="208407" y="506182"/>
                  </a:lnTo>
                  <a:cubicBezTo>
                    <a:pt x="139954" y="491323"/>
                    <a:pt x="86233" y="455129"/>
                    <a:pt x="47244" y="397598"/>
                  </a:cubicBezTo>
                  <a:cubicBezTo>
                    <a:pt x="21209" y="358989"/>
                    <a:pt x="6477" y="317206"/>
                    <a:pt x="3175" y="272121"/>
                  </a:cubicBezTo>
                  <a:cubicBezTo>
                    <a:pt x="0" y="227163"/>
                    <a:pt x="8255" y="184111"/>
                    <a:pt x="28194" y="143089"/>
                  </a:cubicBezTo>
                  <a:cubicBezTo>
                    <a:pt x="48006" y="102068"/>
                    <a:pt x="76835" y="68794"/>
                    <a:pt x="114554" y="43267"/>
                  </a:cubicBezTo>
                  <a:cubicBezTo>
                    <a:pt x="157321" y="14311"/>
                    <a:pt x="203517" y="0"/>
                    <a:pt x="253089" y="333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8" name="Shape 735"/>
            <p:cNvSpPr/>
            <p:nvPr/>
          </p:nvSpPr>
          <p:spPr>
            <a:xfrm>
              <a:off x="1887760" y="635428"/>
              <a:ext cx="263621" cy="511810"/>
            </a:xfrm>
            <a:custGeom>
              <a:avLst/>
              <a:gdLst/>
              <a:ahLst/>
              <a:cxnLst/>
              <a:rect l="0" t="0" r="0" b="0"/>
              <a:pathLst>
                <a:path w="263621" h="511810">
                  <a:moveTo>
                    <a:pt x="0" y="0"/>
                  </a:moveTo>
                  <a:lnTo>
                    <a:pt x="46450" y="4778"/>
                  </a:lnTo>
                  <a:cubicBezTo>
                    <a:pt x="115411" y="18367"/>
                    <a:pt x="170149" y="54816"/>
                    <a:pt x="210408" y="114253"/>
                  </a:cubicBezTo>
                  <a:cubicBezTo>
                    <a:pt x="250158" y="173180"/>
                    <a:pt x="263621" y="236680"/>
                    <a:pt x="250793" y="304879"/>
                  </a:cubicBezTo>
                  <a:cubicBezTo>
                    <a:pt x="237839" y="373205"/>
                    <a:pt x="202406" y="426799"/>
                    <a:pt x="144621" y="466042"/>
                  </a:cubicBezTo>
                  <a:cubicBezTo>
                    <a:pt x="99187" y="496713"/>
                    <a:pt x="51539" y="511810"/>
                    <a:pt x="1675" y="511227"/>
                  </a:cubicBezTo>
                  <a:lnTo>
                    <a:pt x="0" y="511034"/>
                  </a:lnTo>
                  <a:lnTo>
                    <a:pt x="0" y="418244"/>
                  </a:lnTo>
                  <a:lnTo>
                    <a:pt x="43530" y="414878"/>
                  </a:lnTo>
                  <a:cubicBezTo>
                    <a:pt x="61246" y="410290"/>
                    <a:pt x="78137" y="402543"/>
                    <a:pt x="94202" y="391621"/>
                  </a:cubicBezTo>
                  <a:cubicBezTo>
                    <a:pt x="130652" y="366983"/>
                    <a:pt x="152877" y="332820"/>
                    <a:pt x="160624" y="289131"/>
                  </a:cubicBezTo>
                  <a:cubicBezTo>
                    <a:pt x="168371" y="245443"/>
                    <a:pt x="159227" y="204296"/>
                    <a:pt x="133191" y="165687"/>
                  </a:cubicBezTo>
                  <a:cubicBezTo>
                    <a:pt x="107156" y="127334"/>
                    <a:pt x="72231" y="103584"/>
                    <a:pt x="28416" y="94441"/>
                  </a:cubicBezTo>
                  <a:lnTo>
                    <a:pt x="0" y="9120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9" name="Shape 736"/>
            <p:cNvSpPr/>
            <p:nvPr/>
          </p:nvSpPr>
          <p:spPr>
            <a:xfrm>
              <a:off x="1719326" y="720725"/>
              <a:ext cx="336804" cy="337312"/>
            </a:xfrm>
            <a:custGeom>
              <a:avLst/>
              <a:gdLst/>
              <a:ahLst/>
              <a:cxnLst/>
              <a:rect l="0" t="0" r="0" b="0"/>
              <a:pathLst>
                <a:path w="336804" h="337312">
                  <a:moveTo>
                    <a:pt x="75692" y="32893"/>
                  </a:moveTo>
                  <a:cubicBezTo>
                    <a:pt x="38354" y="58166"/>
                    <a:pt x="15621" y="92456"/>
                    <a:pt x="7747" y="135636"/>
                  </a:cubicBezTo>
                  <a:cubicBezTo>
                    <a:pt x="0" y="178816"/>
                    <a:pt x="9525" y="220472"/>
                    <a:pt x="36703" y="260477"/>
                  </a:cubicBezTo>
                  <a:cubicBezTo>
                    <a:pt x="66929" y="305181"/>
                    <a:pt x="106807" y="329565"/>
                    <a:pt x="156337" y="333883"/>
                  </a:cubicBezTo>
                  <a:cubicBezTo>
                    <a:pt x="195072" y="337312"/>
                    <a:pt x="230505" y="328168"/>
                    <a:pt x="262636" y="306324"/>
                  </a:cubicBezTo>
                  <a:cubicBezTo>
                    <a:pt x="299085" y="281686"/>
                    <a:pt x="321310" y="247523"/>
                    <a:pt x="329057" y="203835"/>
                  </a:cubicBezTo>
                  <a:cubicBezTo>
                    <a:pt x="336804" y="160147"/>
                    <a:pt x="327660" y="118999"/>
                    <a:pt x="301625" y="80391"/>
                  </a:cubicBezTo>
                  <a:cubicBezTo>
                    <a:pt x="275590" y="42037"/>
                    <a:pt x="240665" y="18288"/>
                    <a:pt x="196850" y="9144"/>
                  </a:cubicBezTo>
                  <a:cubicBezTo>
                    <a:pt x="153035" y="0"/>
                    <a:pt x="112649" y="7874"/>
                    <a:pt x="75692" y="32893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0" name="Shape 737"/>
            <p:cNvSpPr/>
            <p:nvPr/>
          </p:nvSpPr>
          <p:spPr>
            <a:xfrm>
              <a:off x="1630426" y="626745"/>
              <a:ext cx="520954" cy="528828"/>
            </a:xfrm>
            <a:custGeom>
              <a:avLst/>
              <a:gdLst/>
              <a:ahLst/>
              <a:cxnLst/>
              <a:rect l="0" t="0" r="0" b="0"/>
              <a:pathLst>
                <a:path w="520954" h="528828">
                  <a:moveTo>
                    <a:pt x="114554" y="51181"/>
                  </a:moveTo>
                  <a:cubicBezTo>
                    <a:pt x="171577" y="12573"/>
                    <a:pt x="234696" y="0"/>
                    <a:pt x="303784" y="13462"/>
                  </a:cubicBezTo>
                  <a:cubicBezTo>
                    <a:pt x="372745" y="27051"/>
                    <a:pt x="427482" y="63500"/>
                    <a:pt x="467741" y="122936"/>
                  </a:cubicBezTo>
                  <a:cubicBezTo>
                    <a:pt x="507492" y="181864"/>
                    <a:pt x="520954" y="245364"/>
                    <a:pt x="508127" y="313563"/>
                  </a:cubicBezTo>
                  <a:cubicBezTo>
                    <a:pt x="495173" y="381889"/>
                    <a:pt x="459740" y="435483"/>
                    <a:pt x="401955" y="474726"/>
                  </a:cubicBezTo>
                  <a:cubicBezTo>
                    <a:pt x="341376" y="515620"/>
                    <a:pt x="276860" y="528828"/>
                    <a:pt x="208407" y="514096"/>
                  </a:cubicBezTo>
                  <a:cubicBezTo>
                    <a:pt x="139954" y="499237"/>
                    <a:pt x="86233" y="463042"/>
                    <a:pt x="47244" y="405511"/>
                  </a:cubicBezTo>
                  <a:cubicBezTo>
                    <a:pt x="21209" y="366903"/>
                    <a:pt x="6477" y="325120"/>
                    <a:pt x="3175" y="280035"/>
                  </a:cubicBezTo>
                  <a:cubicBezTo>
                    <a:pt x="0" y="235077"/>
                    <a:pt x="8255" y="192024"/>
                    <a:pt x="28194" y="151003"/>
                  </a:cubicBezTo>
                  <a:cubicBezTo>
                    <a:pt x="48006" y="109982"/>
                    <a:pt x="76835" y="76708"/>
                    <a:pt x="114554" y="51181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1" name="Shape 738"/>
            <p:cNvSpPr/>
            <p:nvPr/>
          </p:nvSpPr>
          <p:spPr>
            <a:xfrm>
              <a:off x="2083181" y="407353"/>
              <a:ext cx="421767" cy="499300"/>
            </a:xfrm>
            <a:custGeom>
              <a:avLst/>
              <a:gdLst/>
              <a:ahLst/>
              <a:cxnLst/>
              <a:rect l="0" t="0" r="0" b="0"/>
              <a:pathLst>
                <a:path w="421767" h="499300">
                  <a:moveTo>
                    <a:pt x="170063" y="1714"/>
                  </a:moveTo>
                  <a:cubicBezTo>
                    <a:pt x="178776" y="2286"/>
                    <a:pt x="187452" y="3683"/>
                    <a:pt x="196088" y="5905"/>
                  </a:cubicBezTo>
                  <a:cubicBezTo>
                    <a:pt x="230632" y="14795"/>
                    <a:pt x="256540" y="37020"/>
                    <a:pt x="273812" y="72326"/>
                  </a:cubicBezTo>
                  <a:cubicBezTo>
                    <a:pt x="281432" y="87948"/>
                    <a:pt x="286258" y="104585"/>
                    <a:pt x="288036" y="122110"/>
                  </a:cubicBezTo>
                  <a:cubicBezTo>
                    <a:pt x="289941" y="139636"/>
                    <a:pt x="282321" y="162877"/>
                    <a:pt x="265557" y="191706"/>
                  </a:cubicBezTo>
                  <a:cubicBezTo>
                    <a:pt x="327914" y="189548"/>
                    <a:pt x="372618" y="215963"/>
                    <a:pt x="399542" y="271081"/>
                  </a:cubicBezTo>
                  <a:cubicBezTo>
                    <a:pt x="419481" y="311721"/>
                    <a:pt x="421767" y="351092"/>
                    <a:pt x="406527" y="389192"/>
                  </a:cubicBezTo>
                  <a:cubicBezTo>
                    <a:pt x="391414" y="427292"/>
                    <a:pt x="362331" y="456755"/>
                    <a:pt x="319405" y="477837"/>
                  </a:cubicBezTo>
                  <a:cubicBezTo>
                    <a:pt x="292354" y="491045"/>
                    <a:pt x="265811" y="498030"/>
                    <a:pt x="239522" y="498666"/>
                  </a:cubicBezTo>
                  <a:cubicBezTo>
                    <a:pt x="213233" y="499300"/>
                    <a:pt x="179578" y="489648"/>
                    <a:pt x="138430" y="469455"/>
                  </a:cubicBezTo>
                  <a:lnTo>
                    <a:pt x="179197" y="391477"/>
                  </a:lnTo>
                  <a:cubicBezTo>
                    <a:pt x="216281" y="411417"/>
                    <a:pt x="249682" y="414210"/>
                    <a:pt x="279273" y="399732"/>
                  </a:cubicBezTo>
                  <a:cubicBezTo>
                    <a:pt x="299085" y="390080"/>
                    <a:pt x="312166" y="376745"/>
                    <a:pt x="318897" y="359600"/>
                  </a:cubicBezTo>
                  <a:cubicBezTo>
                    <a:pt x="325628" y="342582"/>
                    <a:pt x="324485" y="324802"/>
                    <a:pt x="315341" y="306387"/>
                  </a:cubicBezTo>
                  <a:cubicBezTo>
                    <a:pt x="306578" y="288354"/>
                    <a:pt x="293370" y="276288"/>
                    <a:pt x="275717" y="270192"/>
                  </a:cubicBezTo>
                  <a:cubicBezTo>
                    <a:pt x="258064" y="263969"/>
                    <a:pt x="230759" y="270066"/>
                    <a:pt x="193675" y="288226"/>
                  </a:cubicBezTo>
                  <a:lnTo>
                    <a:pt x="175768" y="296989"/>
                  </a:lnTo>
                  <a:lnTo>
                    <a:pt x="139319" y="222567"/>
                  </a:lnTo>
                  <a:lnTo>
                    <a:pt x="157226" y="213804"/>
                  </a:lnTo>
                  <a:cubicBezTo>
                    <a:pt x="179197" y="203010"/>
                    <a:pt x="193421" y="189801"/>
                    <a:pt x="199898" y="174054"/>
                  </a:cubicBezTo>
                  <a:cubicBezTo>
                    <a:pt x="206375" y="158432"/>
                    <a:pt x="205359" y="142049"/>
                    <a:pt x="197104" y="124904"/>
                  </a:cubicBezTo>
                  <a:cubicBezTo>
                    <a:pt x="189357" y="109283"/>
                    <a:pt x="178562" y="99250"/>
                    <a:pt x="164465" y="94805"/>
                  </a:cubicBezTo>
                  <a:cubicBezTo>
                    <a:pt x="150495" y="90360"/>
                    <a:pt x="135636" y="92011"/>
                    <a:pt x="119888" y="99631"/>
                  </a:cubicBezTo>
                  <a:cubicBezTo>
                    <a:pt x="101219" y="108775"/>
                    <a:pt x="86487" y="127444"/>
                    <a:pt x="75819" y="155511"/>
                  </a:cubicBezTo>
                  <a:lnTo>
                    <a:pt x="0" y="124777"/>
                  </a:lnTo>
                  <a:cubicBezTo>
                    <a:pt x="14732" y="88074"/>
                    <a:pt x="29845" y="63055"/>
                    <a:pt x="45212" y="49720"/>
                  </a:cubicBezTo>
                  <a:cubicBezTo>
                    <a:pt x="60579" y="36385"/>
                    <a:pt x="75692" y="26098"/>
                    <a:pt x="90678" y="18860"/>
                  </a:cubicBezTo>
                  <a:cubicBezTo>
                    <a:pt x="117443" y="5715"/>
                    <a:pt x="143923" y="0"/>
                    <a:pt x="170063" y="1714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2" name="Shape 739"/>
            <p:cNvSpPr/>
            <p:nvPr/>
          </p:nvSpPr>
          <p:spPr>
            <a:xfrm>
              <a:off x="2083181" y="404368"/>
              <a:ext cx="421767" cy="502285"/>
            </a:xfrm>
            <a:custGeom>
              <a:avLst/>
              <a:gdLst/>
              <a:ahLst/>
              <a:cxnLst/>
              <a:rect l="0" t="0" r="0" b="0"/>
              <a:pathLst>
                <a:path w="421767" h="502285">
                  <a:moveTo>
                    <a:pt x="90678" y="21844"/>
                  </a:moveTo>
                  <a:cubicBezTo>
                    <a:pt x="126365" y="4318"/>
                    <a:pt x="161544" y="0"/>
                    <a:pt x="196088" y="8890"/>
                  </a:cubicBezTo>
                  <a:cubicBezTo>
                    <a:pt x="230632" y="17780"/>
                    <a:pt x="256540" y="40005"/>
                    <a:pt x="273812" y="75311"/>
                  </a:cubicBezTo>
                  <a:cubicBezTo>
                    <a:pt x="281432" y="90932"/>
                    <a:pt x="286258" y="107569"/>
                    <a:pt x="288036" y="125095"/>
                  </a:cubicBezTo>
                  <a:cubicBezTo>
                    <a:pt x="289941" y="142621"/>
                    <a:pt x="282321" y="165862"/>
                    <a:pt x="265557" y="194691"/>
                  </a:cubicBezTo>
                  <a:cubicBezTo>
                    <a:pt x="327914" y="192532"/>
                    <a:pt x="372618" y="218948"/>
                    <a:pt x="399542" y="274066"/>
                  </a:cubicBezTo>
                  <a:cubicBezTo>
                    <a:pt x="419481" y="314706"/>
                    <a:pt x="421767" y="354076"/>
                    <a:pt x="406527" y="392176"/>
                  </a:cubicBezTo>
                  <a:cubicBezTo>
                    <a:pt x="391414" y="430276"/>
                    <a:pt x="362331" y="459740"/>
                    <a:pt x="319405" y="480822"/>
                  </a:cubicBezTo>
                  <a:cubicBezTo>
                    <a:pt x="292354" y="494030"/>
                    <a:pt x="265811" y="501015"/>
                    <a:pt x="239522" y="501650"/>
                  </a:cubicBezTo>
                  <a:cubicBezTo>
                    <a:pt x="213233" y="502285"/>
                    <a:pt x="179578" y="492633"/>
                    <a:pt x="138430" y="472440"/>
                  </a:cubicBezTo>
                  <a:lnTo>
                    <a:pt x="179197" y="394462"/>
                  </a:lnTo>
                  <a:cubicBezTo>
                    <a:pt x="216281" y="414401"/>
                    <a:pt x="249682" y="417195"/>
                    <a:pt x="279273" y="402717"/>
                  </a:cubicBezTo>
                  <a:cubicBezTo>
                    <a:pt x="299085" y="393065"/>
                    <a:pt x="312166" y="379730"/>
                    <a:pt x="318897" y="362585"/>
                  </a:cubicBezTo>
                  <a:cubicBezTo>
                    <a:pt x="325628" y="345567"/>
                    <a:pt x="324485" y="327787"/>
                    <a:pt x="315341" y="309372"/>
                  </a:cubicBezTo>
                  <a:cubicBezTo>
                    <a:pt x="306578" y="291338"/>
                    <a:pt x="293370" y="279273"/>
                    <a:pt x="275717" y="273177"/>
                  </a:cubicBezTo>
                  <a:cubicBezTo>
                    <a:pt x="258064" y="266954"/>
                    <a:pt x="230759" y="273050"/>
                    <a:pt x="193675" y="291211"/>
                  </a:cubicBezTo>
                  <a:lnTo>
                    <a:pt x="175768" y="299974"/>
                  </a:lnTo>
                  <a:lnTo>
                    <a:pt x="139319" y="225552"/>
                  </a:lnTo>
                  <a:lnTo>
                    <a:pt x="157226" y="216789"/>
                  </a:lnTo>
                  <a:cubicBezTo>
                    <a:pt x="179197" y="205994"/>
                    <a:pt x="193421" y="192786"/>
                    <a:pt x="199898" y="177038"/>
                  </a:cubicBezTo>
                  <a:cubicBezTo>
                    <a:pt x="206375" y="161417"/>
                    <a:pt x="205359" y="145034"/>
                    <a:pt x="197104" y="127889"/>
                  </a:cubicBezTo>
                  <a:cubicBezTo>
                    <a:pt x="189357" y="112268"/>
                    <a:pt x="178562" y="102235"/>
                    <a:pt x="164465" y="97790"/>
                  </a:cubicBezTo>
                  <a:cubicBezTo>
                    <a:pt x="150495" y="93345"/>
                    <a:pt x="135636" y="94996"/>
                    <a:pt x="119888" y="102616"/>
                  </a:cubicBezTo>
                  <a:cubicBezTo>
                    <a:pt x="101219" y="111760"/>
                    <a:pt x="86487" y="130429"/>
                    <a:pt x="75819" y="158496"/>
                  </a:cubicBezTo>
                  <a:lnTo>
                    <a:pt x="0" y="127762"/>
                  </a:lnTo>
                  <a:cubicBezTo>
                    <a:pt x="14732" y="91059"/>
                    <a:pt x="29845" y="66040"/>
                    <a:pt x="45212" y="52705"/>
                  </a:cubicBezTo>
                  <a:cubicBezTo>
                    <a:pt x="60579" y="39370"/>
                    <a:pt x="75692" y="29083"/>
                    <a:pt x="90678" y="21844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3" name="Shape 740"/>
            <p:cNvSpPr/>
            <p:nvPr/>
          </p:nvSpPr>
          <p:spPr>
            <a:xfrm>
              <a:off x="2572258" y="232410"/>
              <a:ext cx="162560" cy="551688"/>
            </a:xfrm>
            <a:custGeom>
              <a:avLst/>
              <a:gdLst/>
              <a:ahLst/>
              <a:cxnLst/>
              <a:rect l="0" t="0" r="0" b="0"/>
              <a:pathLst>
                <a:path w="162560" h="551688">
                  <a:moveTo>
                    <a:pt x="112649" y="0"/>
                  </a:moveTo>
                  <a:lnTo>
                    <a:pt x="162560" y="60416"/>
                  </a:lnTo>
                  <a:lnTo>
                    <a:pt x="162560" y="200908"/>
                  </a:lnTo>
                  <a:lnTo>
                    <a:pt x="109601" y="137287"/>
                  </a:lnTo>
                  <a:lnTo>
                    <a:pt x="100711" y="316611"/>
                  </a:lnTo>
                  <a:lnTo>
                    <a:pt x="162560" y="295910"/>
                  </a:lnTo>
                  <a:lnTo>
                    <a:pt x="162560" y="391310"/>
                  </a:lnTo>
                  <a:lnTo>
                    <a:pt x="97155" y="413258"/>
                  </a:lnTo>
                  <a:lnTo>
                    <a:pt x="91440" y="520954"/>
                  </a:lnTo>
                  <a:lnTo>
                    <a:pt x="0" y="551688"/>
                  </a:lnTo>
                  <a:lnTo>
                    <a:pt x="23368" y="29845"/>
                  </a:lnTo>
                  <a:lnTo>
                    <a:pt x="112649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4" name="Shape 741"/>
            <p:cNvSpPr/>
            <p:nvPr/>
          </p:nvSpPr>
          <p:spPr>
            <a:xfrm>
              <a:off x="2734818" y="292825"/>
              <a:ext cx="282575" cy="372655"/>
            </a:xfrm>
            <a:custGeom>
              <a:avLst/>
              <a:gdLst/>
              <a:ahLst/>
              <a:cxnLst/>
              <a:rect l="0" t="0" r="0" b="0"/>
              <a:pathLst>
                <a:path w="282575" h="372655">
                  <a:moveTo>
                    <a:pt x="0" y="0"/>
                  </a:moveTo>
                  <a:lnTo>
                    <a:pt x="282575" y="342048"/>
                  </a:lnTo>
                  <a:lnTo>
                    <a:pt x="191135" y="372655"/>
                  </a:lnTo>
                  <a:lnTo>
                    <a:pt x="123063" y="289596"/>
                  </a:lnTo>
                  <a:lnTo>
                    <a:pt x="0" y="330894"/>
                  </a:lnTo>
                  <a:lnTo>
                    <a:pt x="0" y="235495"/>
                  </a:lnTo>
                  <a:lnTo>
                    <a:pt x="61849" y="214794"/>
                  </a:lnTo>
                  <a:lnTo>
                    <a:pt x="0" y="14049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5" name="Shape 742"/>
            <p:cNvSpPr/>
            <p:nvPr/>
          </p:nvSpPr>
          <p:spPr>
            <a:xfrm>
              <a:off x="2672969" y="369697"/>
              <a:ext cx="123698" cy="179324"/>
            </a:xfrm>
            <a:custGeom>
              <a:avLst/>
              <a:gdLst/>
              <a:ahLst/>
              <a:cxnLst/>
              <a:rect l="0" t="0" r="0" b="0"/>
              <a:pathLst>
                <a:path w="123698" h="179324">
                  <a:moveTo>
                    <a:pt x="8890" y="0"/>
                  </a:moveTo>
                  <a:lnTo>
                    <a:pt x="0" y="179324"/>
                  </a:lnTo>
                  <a:lnTo>
                    <a:pt x="123698" y="137922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6" name="Shape 743"/>
            <p:cNvSpPr/>
            <p:nvPr/>
          </p:nvSpPr>
          <p:spPr>
            <a:xfrm>
              <a:off x="2572258" y="232410"/>
              <a:ext cx="445135" cy="551688"/>
            </a:xfrm>
            <a:custGeom>
              <a:avLst/>
              <a:gdLst/>
              <a:ahLst/>
              <a:cxnLst/>
              <a:rect l="0" t="0" r="0" b="0"/>
              <a:pathLst>
                <a:path w="445135" h="551688">
                  <a:moveTo>
                    <a:pt x="23368" y="29845"/>
                  </a:moveTo>
                  <a:lnTo>
                    <a:pt x="112649" y="0"/>
                  </a:lnTo>
                  <a:lnTo>
                    <a:pt x="445135" y="402463"/>
                  </a:lnTo>
                  <a:lnTo>
                    <a:pt x="353695" y="433070"/>
                  </a:lnTo>
                  <a:lnTo>
                    <a:pt x="285623" y="350012"/>
                  </a:lnTo>
                  <a:lnTo>
                    <a:pt x="97155" y="413258"/>
                  </a:lnTo>
                  <a:lnTo>
                    <a:pt x="91440" y="520954"/>
                  </a:lnTo>
                  <a:lnTo>
                    <a:pt x="0" y="551688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7" name="Shape 744"/>
            <p:cNvSpPr/>
            <p:nvPr/>
          </p:nvSpPr>
          <p:spPr>
            <a:xfrm>
              <a:off x="2984500" y="86233"/>
              <a:ext cx="435991" cy="540131"/>
            </a:xfrm>
            <a:custGeom>
              <a:avLst/>
              <a:gdLst/>
              <a:ahLst/>
              <a:cxnLst/>
              <a:rect l="0" t="0" r="0" b="0"/>
              <a:pathLst>
                <a:path w="435991" h="540131">
                  <a:moveTo>
                    <a:pt x="331851" y="0"/>
                  </a:moveTo>
                  <a:lnTo>
                    <a:pt x="203708" y="244602"/>
                  </a:lnTo>
                  <a:lnTo>
                    <a:pt x="435991" y="476377"/>
                  </a:lnTo>
                  <a:lnTo>
                    <a:pt x="327787" y="496189"/>
                  </a:lnTo>
                  <a:lnTo>
                    <a:pt x="140970" y="310261"/>
                  </a:lnTo>
                  <a:lnTo>
                    <a:pt x="180086" y="523240"/>
                  </a:lnTo>
                  <a:lnTo>
                    <a:pt x="87757" y="540131"/>
                  </a:lnTo>
                  <a:lnTo>
                    <a:pt x="0" y="60833"/>
                  </a:lnTo>
                  <a:lnTo>
                    <a:pt x="92202" y="43942"/>
                  </a:lnTo>
                  <a:lnTo>
                    <a:pt x="122428" y="209169"/>
                  </a:lnTo>
                  <a:lnTo>
                    <a:pt x="222250" y="20065"/>
                  </a:lnTo>
                  <a:lnTo>
                    <a:pt x="331851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8" name="Shape 745"/>
            <p:cNvSpPr/>
            <p:nvPr/>
          </p:nvSpPr>
          <p:spPr>
            <a:xfrm>
              <a:off x="2984500" y="86233"/>
              <a:ext cx="435991" cy="540131"/>
            </a:xfrm>
            <a:custGeom>
              <a:avLst/>
              <a:gdLst/>
              <a:ahLst/>
              <a:cxnLst/>
              <a:rect l="0" t="0" r="0" b="0"/>
              <a:pathLst>
                <a:path w="435991" h="540131">
                  <a:moveTo>
                    <a:pt x="0" y="60833"/>
                  </a:moveTo>
                  <a:lnTo>
                    <a:pt x="92202" y="43942"/>
                  </a:lnTo>
                  <a:lnTo>
                    <a:pt x="122428" y="209169"/>
                  </a:lnTo>
                  <a:lnTo>
                    <a:pt x="222250" y="20065"/>
                  </a:lnTo>
                  <a:lnTo>
                    <a:pt x="331851" y="0"/>
                  </a:lnTo>
                  <a:lnTo>
                    <a:pt x="203708" y="244602"/>
                  </a:lnTo>
                  <a:lnTo>
                    <a:pt x="435991" y="476377"/>
                  </a:lnTo>
                  <a:lnTo>
                    <a:pt x="327787" y="496189"/>
                  </a:lnTo>
                  <a:lnTo>
                    <a:pt x="140970" y="310261"/>
                  </a:lnTo>
                  <a:lnTo>
                    <a:pt x="180086" y="523240"/>
                  </a:lnTo>
                  <a:lnTo>
                    <a:pt x="87757" y="540131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9" name="Shape 746"/>
            <p:cNvSpPr/>
            <p:nvPr/>
          </p:nvSpPr>
          <p:spPr>
            <a:xfrm>
              <a:off x="3415030" y="61341"/>
              <a:ext cx="469138" cy="499364"/>
            </a:xfrm>
            <a:custGeom>
              <a:avLst/>
              <a:gdLst/>
              <a:ahLst/>
              <a:cxnLst/>
              <a:rect l="0" t="0" r="0" b="0"/>
              <a:pathLst>
                <a:path w="469138" h="499364">
                  <a:moveTo>
                    <a:pt x="260350" y="0"/>
                  </a:moveTo>
                  <a:lnTo>
                    <a:pt x="469138" y="478663"/>
                  </a:lnTo>
                  <a:lnTo>
                    <a:pt x="370205" y="482981"/>
                  </a:lnTo>
                  <a:lnTo>
                    <a:pt x="219583" y="130937"/>
                  </a:lnTo>
                  <a:lnTo>
                    <a:pt x="98298" y="495046"/>
                  </a:lnTo>
                  <a:lnTo>
                    <a:pt x="0" y="499364"/>
                  </a:lnTo>
                  <a:lnTo>
                    <a:pt x="166370" y="4191"/>
                  </a:lnTo>
                  <a:lnTo>
                    <a:pt x="260350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0" name="Shape 747"/>
            <p:cNvSpPr/>
            <p:nvPr/>
          </p:nvSpPr>
          <p:spPr>
            <a:xfrm>
              <a:off x="3415030" y="61341"/>
              <a:ext cx="469138" cy="499364"/>
            </a:xfrm>
            <a:custGeom>
              <a:avLst/>
              <a:gdLst/>
              <a:ahLst/>
              <a:cxnLst/>
              <a:rect l="0" t="0" r="0" b="0"/>
              <a:pathLst>
                <a:path w="469138" h="499364">
                  <a:moveTo>
                    <a:pt x="166370" y="4191"/>
                  </a:moveTo>
                  <a:lnTo>
                    <a:pt x="260350" y="0"/>
                  </a:lnTo>
                  <a:lnTo>
                    <a:pt x="469138" y="478663"/>
                  </a:lnTo>
                  <a:lnTo>
                    <a:pt x="370205" y="482981"/>
                  </a:lnTo>
                  <a:lnTo>
                    <a:pt x="219583" y="130937"/>
                  </a:lnTo>
                  <a:lnTo>
                    <a:pt x="98298" y="495046"/>
                  </a:lnTo>
                  <a:lnTo>
                    <a:pt x="0" y="499364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1" name="Shape 748"/>
            <p:cNvSpPr/>
            <p:nvPr/>
          </p:nvSpPr>
          <p:spPr>
            <a:xfrm>
              <a:off x="3882771" y="74549"/>
              <a:ext cx="253810" cy="475234"/>
            </a:xfrm>
            <a:custGeom>
              <a:avLst/>
              <a:gdLst/>
              <a:ahLst/>
              <a:cxnLst/>
              <a:rect l="0" t="0" r="0" b="0"/>
              <a:pathLst>
                <a:path w="253810" h="475234">
                  <a:moveTo>
                    <a:pt x="237490" y="0"/>
                  </a:moveTo>
                  <a:lnTo>
                    <a:pt x="253810" y="1707"/>
                  </a:lnTo>
                  <a:lnTo>
                    <a:pt x="253810" y="167517"/>
                  </a:lnTo>
                  <a:lnTo>
                    <a:pt x="188976" y="292989"/>
                  </a:lnTo>
                  <a:lnTo>
                    <a:pt x="253810" y="299784"/>
                  </a:lnTo>
                  <a:lnTo>
                    <a:pt x="253810" y="390728"/>
                  </a:lnTo>
                  <a:lnTo>
                    <a:pt x="145669" y="379476"/>
                  </a:lnTo>
                  <a:lnTo>
                    <a:pt x="95885" y="475234"/>
                  </a:lnTo>
                  <a:lnTo>
                    <a:pt x="0" y="465201"/>
                  </a:lnTo>
                  <a:lnTo>
                    <a:pt x="237490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2" name="Shape 749"/>
            <p:cNvSpPr/>
            <p:nvPr/>
          </p:nvSpPr>
          <p:spPr>
            <a:xfrm>
              <a:off x="4136581" y="76256"/>
              <a:ext cx="213042" cy="512135"/>
            </a:xfrm>
            <a:custGeom>
              <a:avLst/>
              <a:gdLst/>
              <a:ahLst/>
              <a:cxnLst/>
              <a:rect l="0" t="0" r="0" b="0"/>
              <a:pathLst>
                <a:path w="213042" h="512135">
                  <a:moveTo>
                    <a:pt x="0" y="0"/>
                  </a:moveTo>
                  <a:lnTo>
                    <a:pt x="77152" y="8072"/>
                  </a:lnTo>
                  <a:lnTo>
                    <a:pt x="213042" y="512135"/>
                  </a:lnTo>
                  <a:lnTo>
                    <a:pt x="117157" y="502229"/>
                  </a:lnTo>
                  <a:lnTo>
                    <a:pt x="89598" y="398343"/>
                  </a:lnTo>
                  <a:lnTo>
                    <a:pt x="0" y="389021"/>
                  </a:lnTo>
                  <a:lnTo>
                    <a:pt x="0" y="298076"/>
                  </a:lnTo>
                  <a:lnTo>
                    <a:pt x="64833" y="304871"/>
                  </a:lnTo>
                  <a:lnTo>
                    <a:pt x="17589" y="131770"/>
                  </a:lnTo>
                  <a:lnTo>
                    <a:pt x="0" y="16581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3" name="Shape 750"/>
            <p:cNvSpPr/>
            <p:nvPr/>
          </p:nvSpPr>
          <p:spPr>
            <a:xfrm>
              <a:off x="4071747" y="208026"/>
              <a:ext cx="129667" cy="173101"/>
            </a:xfrm>
            <a:custGeom>
              <a:avLst/>
              <a:gdLst/>
              <a:ahLst/>
              <a:cxnLst/>
              <a:rect l="0" t="0" r="0" b="0"/>
              <a:pathLst>
                <a:path w="129667" h="173101">
                  <a:moveTo>
                    <a:pt x="82423" y="0"/>
                  </a:moveTo>
                  <a:lnTo>
                    <a:pt x="0" y="159512"/>
                  </a:lnTo>
                  <a:lnTo>
                    <a:pt x="129667" y="173101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4" name="Shape 751"/>
            <p:cNvSpPr/>
            <p:nvPr/>
          </p:nvSpPr>
          <p:spPr>
            <a:xfrm>
              <a:off x="3882771" y="74549"/>
              <a:ext cx="466852" cy="513842"/>
            </a:xfrm>
            <a:custGeom>
              <a:avLst/>
              <a:gdLst/>
              <a:ahLst/>
              <a:cxnLst/>
              <a:rect l="0" t="0" r="0" b="0"/>
              <a:pathLst>
                <a:path w="466852" h="513842">
                  <a:moveTo>
                    <a:pt x="237490" y="0"/>
                  </a:moveTo>
                  <a:lnTo>
                    <a:pt x="330962" y="9779"/>
                  </a:lnTo>
                  <a:lnTo>
                    <a:pt x="466852" y="513842"/>
                  </a:lnTo>
                  <a:lnTo>
                    <a:pt x="370967" y="503936"/>
                  </a:lnTo>
                  <a:lnTo>
                    <a:pt x="343408" y="400050"/>
                  </a:lnTo>
                  <a:lnTo>
                    <a:pt x="145669" y="379476"/>
                  </a:lnTo>
                  <a:lnTo>
                    <a:pt x="95885" y="475234"/>
                  </a:lnTo>
                  <a:lnTo>
                    <a:pt x="0" y="465201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5" name="Shape 752"/>
            <p:cNvSpPr/>
            <p:nvPr/>
          </p:nvSpPr>
          <p:spPr>
            <a:xfrm>
              <a:off x="4420743" y="168815"/>
              <a:ext cx="516128" cy="517112"/>
            </a:xfrm>
            <a:custGeom>
              <a:avLst/>
              <a:gdLst/>
              <a:ahLst/>
              <a:cxnLst/>
              <a:rect l="0" t="0" r="0" b="0"/>
              <a:pathLst>
                <a:path w="516128" h="517112">
                  <a:moveTo>
                    <a:pt x="268034" y="159"/>
                  </a:moveTo>
                  <a:cubicBezTo>
                    <a:pt x="290830" y="317"/>
                    <a:pt x="313627" y="3461"/>
                    <a:pt x="336423" y="9620"/>
                  </a:cubicBezTo>
                  <a:cubicBezTo>
                    <a:pt x="375285" y="20034"/>
                    <a:pt x="410464" y="38322"/>
                    <a:pt x="441960" y="64357"/>
                  </a:cubicBezTo>
                  <a:cubicBezTo>
                    <a:pt x="473456" y="90392"/>
                    <a:pt x="498221" y="122015"/>
                    <a:pt x="516128" y="159226"/>
                  </a:cubicBezTo>
                  <a:lnTo>
                    <a:pt x="437388" y="202152"/>
                  </a:lnTo>
                  <a:cubicBezTo>
                    <a:pt x="406908" y="145637"/>
                    <a:pt x="364998" y="110205"/>
                    <a:pt x="311785" y="95980"/>
                  </a:cubicBezTo>
                  <a:cubicBezTo>
                    <a:pt x="266700" y="83915"/>
                    <a:pt x="224790" y="89122"/>
                    <a:pt x="185674" y="111474"/>
                  </a:cubicBezTo>
                  <a:cubicBezTo>
                    <a:pt x="146685" y="133953"/>
                    <a:pt x="121031" y="167736"/>
                    <a:pt x="108966" y="212820"/>
                  </a:cubicBezTo>
                  <a:cubicBezTo>
                    <a:pt x="100584" y="244189"/>
                    <a:pt x="99822" y="273907"/>
                    <a:pt x="106934" y="301847"/>
                  </a:cubicBezTo>
                  <a:cubicBezTo>
                    <a:pt x="114046" y="329914"/>
                    <a:pt x="128270" y="354171"/>
                    <a:pt x="149479" y="374745"/>
                  </a:cubicBezTo>
                  <a:cubicBezTo>
                    <a:pt x="170688" y="395319"/>
                    <a:pt x="196469" y="409670"/>
                    <a:pt x="226949" y="417925"/>
                  </a:cubicBezTo>
                  <a:cubicBezTo>
                    <a:pt x="252984" y="424911"/>
                    <a:pt x="278003" y="426434"/>
                    <a:pt x="302133" y="422497"/>
                  </a:cubicBezTo>
                  <a:cubicBezTo>
                    <a:pt x="326263" y="418561"/>
                    <a:pt x="354711" y="407257"/>
                    <a:pt x="387350" y="388588"/>
                  </a:cubicBezTo>
                  <a:lnTo>
                    <a:pt x="431038" y="468217"/>
                  </a:lnTo>
                  <a:cubicBezTo>
                    <a:pt x="387223" y="492855"/>
                    <a:pt x="347980" y="507587"/>
                    <a:pt x="313563" y="512286"/>
                  </a:cubicBezTo>
                  <a:cubicBezTo>
                    <a:pt x="279146" y="517112"/>
                    <a:pt x="242062" y="514191"/>
                    <a:pt x="202438" y="503523"/>
                  </a:cubicBezTo>
                  <a:cubicBezTo>
                    <a:pt x="129159" y="483965"/>
                    <a:pt x="75565" y="444595"/>
                    <a:pt x="41402" y="385794"/>
                  </a:cubicBezTo>
                  <a:cubicBezTo>
                    <a:pt x="7239" y="326866"/>
                    <a:pt x="0" y="261080"/>
                    <a:pt x="19431" y="188563"/>
                  </a:cubicBezTo>
                  <a:cubicBezTo>
                    <a:pt x="32004" y="141700"/>
                    <a:pt x="53848" y="102838"/>
                    <a:pt x="84836" y="72105"/>
                  </a:cubicBezTo>
                  <a:cubicBezTo>
                    <a:pt x="115951" y="41244"/>
                    <a:pt x="154178" y="20161"/>
                    <a:pt x="199644" y="8605"/>
                  </a:cubicBezTo>
                  <a:cubicBezTo>
                    <a:pt x="222440" y="2826"/>
                    <a:pt x="245237" y="0"/>
                    <a:pt x="268034" y="159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6" name="Shape 753"/>
            <p:cNvSpPr/>
            <p:nvPr/>
          </p:nvSpPr>
          <p:spPr>
            <a:xfrm>
              <a:off x="4420743" y="165862"/>
              <a:ext cx="516128" cy="520065"/>
            </a:xfrm>
            <a:custGeom>
              <a:avLst/>
              <a:gdLst/>
              <a:ahLst/>
              <a:cxnLst/>
              <a:rect l="0" t="0" r="0" b="0"/>
              <a:pathLst>
                <a:path w="516128" h="520065">
                  <a:moveTo>
                    <a:pt x="336423" y="12573"/>
                  </a:moveTo>
                  <a:cubicBezTo>
                    <a:pt x="375285" y="22987"/>
                    <a:pt x="410464" y="41275"/>
                    <a:pt x="441960" y="67310"/>
                  </a:cubicBezTo>
                  <a:cubicBezTo>
                    <a:pt x="473456" y="93345"/>
                    <a:pt x="498221" y="124968"/>
                    <a:pt x="516128" y="162179"/>
                  </a:cubicBezTo>
                  <a:lnTo>
                    <a:pt x="437388" y="205105"/>
                  </a:lnTo>
                  <a:cubicBezTo>
                    <a:pt x="406908" y="148590"/>
                    <a:pt x="364998" y="113157"/>
                    <a:pt x="311785" y="98933"/>
                  </a:cubicBezTo>
                  <a:cubicBezTo>
                    <a:pt x="266700" y="86868"/>
                    <a:pt x="224790" y="92075"/>
                    <a:pt x="185674" y="114427"/>
                  </a:cubicBezTo>
                  <a:cubicBezTo>
                    <a:pt x="146685" y="136906"/>
                    <a:pt x="121031" y="170688"/>
                    <a:pt x="108966" y="215773"/>
                  </a:cubicBezTo>
                  <a:cubicBezTo>
                    <a:pt x="100584" y="247142"/>
                    <a:pt x="99822" y="276860"/>
                    <a:pt x="106934" y="304800"/>
                  </a:cubicBezTo>
                  <a:cubicBezTo>
                    <a:pt x="114046" y="332867"/>
                    <a:pt x="128270" y="357124"/>
                    <a:pt x="149479" y="377698"/>
                  </a:cubicBezTo>
                  <a:cubicBezTo>
                    <a:pt x="170688" y="398272"/>
                    <a:pt x="196469" y="412623"/>
                    <a:pt x="226949" y="420878"/>
                  </a:cubicBezTo>
                  <a:cubicBezTo>
                    <a:pt x="252984" y="427863"/>
                    <a:pt x="278003" y="429387"/>
                    <a:pt x="302133" y="425450"/>
                  </a:cubicBezTo>
                  <a:cubicBezTo>
                    <a:pt x="326263" y="421513"/>
                    <a:pt x="354711" y="410210"/>
                    <a:pt x="387350" y="391541"/>
                  </a:cubicBezTo>
                  <a:lnTo>
                    <a:pt x="431038" y="471170"/>
                  </a:lnTo>
                  <a:cubicBezTo>
                    <a:pt x="387223" y="495808"/>
                    <a:pt x="347980" y="510540"/>
                    <a:pt x="313563" y="515239"/>
                  </a:cubicBezTo>
                  <a:cubicBezTo>
                    <a:pt x="279146" y="520065"/>
                    <a:pt x="242062" y="517144"/>
                    <a:pt x="202438" y="506476"/>
                  </a:cubicBezTo>
                  <a:cubicBezTo>
                    <a:pt x="129159" y="486918"/>
                    <a:pt x="75565" y="447548"/>
                    <a:pt x="41402" y="388747"/>
                  </a:cubicBezTo>
                  <a:cubicBezTo>
                    <a:pt x="7239" y="329819"/>
                    <a:pt x="0" y="264033"/>
                    <a:pt x="19431" y="191516"/>
                  </a:cubicBezTo>
                  <a:cubicBezTo>
                    <a:pt x="32004" y="144653"/>
                    <a:pt x="53848" y="105791"/>
                    <a:pt x="84836" y="75057"/>
                  </a:cubicBezTo>
                  <a:cubicBezTo>
                    <a:pt x="115951" y="44197"/>
                    <a:pt x="154178" y="23114"/>
                    <a:pt x="199644" y="11557"/>
                  </a:cubicBezTo>
                  <a:cubicBezTo>
                    <a:pt x="245237" y="0"/>
                    <a:pt x="290830" y="254"/>
                    <a:pt x="336423" y="12573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7" name="Shape 754"/>
            <p:cNvSpPr/>
            <p:nvPr/>
          </p:nvSpPr>
          <p:spPr>
            <a:xfrm>
              <a:off x="4887722" y="294386"/>
              <a:ext cx="516890" cy="587121"/>
            </a:xfrm>
            <a:custGeom>
              <a:avLst/>
              <a:gdLst/>
              <a:ahLst/>
              <a:cxnLst/>
              <a:rect l="0" t="0" r="0" b="0"/>
              <a:pathLst>
                <a:path w="516890" h="587121">
                  <a:moveTo>
                    <a:pt x="195961" y="0"/>
                  </a:moveTo>
                  <a:lnTo>
                    <a:pt x="282194" y="37846"/>
                  </a:lnTo>
                  <a:lnTo>
                    <a:pt x="208153" y="206121"/>
                  </a:lnTo>
                  <a:lnTo>
                    <a:pt x="357124" y="271653"/>
                  </a:lnTo>
                  <a:lnTo>
                    <a:pt x="431038" y="103251"/>
                  </a:lnTo>
                  <a:lnTo>
                    <a:pt x="516890" y="140970"/>
                  </a:lnTo>
                  <a:lnTo>
                    <a:pt x="320802" y="587121"/>
                  </a:lnTo>
                  <a:lnTo>
                    <a:pt x="234950" y="549402"/>
                  </a:lnTo>
                  <a:lnTo>
                    <a:pt x="320929" y="353822"/>
                  </a:lnTo>
                  <a:lnTo>
                    <a:pt x="172085" y="288417"/>
                  </a:lnTo>
                  <a:lnTo>
                    <a:pt x="86106" y="483997"/>
                  </a:lnTo>
                  <a:lnTo>
                    <a:pt x="0" y="446151"/>
                  </a:lnTo>
                  <a:lnTo>
                    <a:pt x="195961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8" name="Shape 755"/>
            <p:cNvSpPr/>
            <p:nvPr/>
          </p:nvSpPr>
          <p:spPr>
            <a:xfrm>
              <a:off x="4887722" y="294386"/>
              <a:ext cx="516890" cy="587121"/>
            </a:xfrm>
            <a:custGeom>
              <a:avLst/>
              <a:gdLst/>
              <a:ahLst/>
              <a:cxnLst/>
              <a:rect l="0" t="0" r="0" b="0"/>
              <a:pathLst>
                <a:path w="516890" h="587121">
                  <a:moveTo>
                    <a:pt x="195961" y="0"/>
                  </a:moveTo>
                  <a:lnTo>
                    <a:pt x="282194" y="37846"/>
                  </a:lnTo>
                  <a:lnTo>
                    <a:pt x="208153" y="206121"/>
                  </a:lnTo>
                  <a:lnTo>
                    <a:pt x="357124" y="271653"/>
                  </a:lnTo>
                  <a:lnTo>
                    <a:pt x="431038" y="103251"/>
                  </a:lnTo>
                  <a:lnTo>
                    <a:pt x="516890" y="140970"/>
                  </a:lnTo>
                  <a:lnTo>
                    <a:pt x="320802" y="587121"/>
                  </a:lnTo>
                  <a:lnTo>
                    <a:pt x="234950" y="549402"/>
                  </a:lnTo>
                  <a:lnTo>
                    <a:pt x="320929" y="353822"/>
                  </a:lnTo>
                  <a:lnTo>
                    <a:pt x="172085" y="288417"/>
                  </a:lnTo>
                  <a:lnTo>
                    <a:pt x="86106" y="483997"/>
                  </a:lnTo>
                  <a:lnTo>
                    <a:pt x="0" y="446151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9" name="Shape 756"/>
            <p:cNvSpPr/>
            <p:nvPr/>
          </p:nvSpPr>
          <p:spPr>
            <a:xfrm>
              <a:off x="5352288" y="585454"/>
              <a:ext cx="262063" cy="510034"/>
            </a:xfrm>
            <a:custGeom>
              <a:avLst/>
              <a:gdLst/>
              <a:ahLst/>
              <a:cxnLst/>
              <a:rect l="0" t="0" r="0" b="0"/>
              <a:pathLst>
                <a:path w="262063" h="510034">
                  <a:moveTo>
                    <a:pt x="262063" y="0"/>
                  </a:moveTo>
                  <a:lnTo>
                    <a:pt x="262063" y="88775"/>
                  </a:lnTo>
                  <a:lnTo>
                    <a:pt x="230505" y="92980"/>
                  </a:lnTo>
                  <a:cubicBezTo>
                    <a:pt x="187706" y="102759"/>
                    <a:pt x="153289" y="128159"/>
                    <a:pt x="127254" y="168799"/>
                  </a:cubicBezTo>
                  <a:cubicBezTo>
                    <a:pt x="98298" y="214265"/>
                    <a:pt x="91567" y="260620"/>
                    <a:pt x="107315" y="307864"/>
                  </a:cubicBezTo>
                  <a:cubicBezTo>
                    <a:pt x="119380" y="344694"/>
                    <a:pt x="141859" y="373650"/>
                    <a:pt x="174625" y="394605"/>
                  </a:cubicBezTo>
                  <a:cubicBezTo>
                    <a:pt x="193167" y="406416"/>
                    <a:pt x="212471" y="414036"/>
                    <a:pt x="232537" y="417433"/>
                  </a:cubicBezTo>
                  <a:lnTo>
                    <a:pt x="262063" y="419286"/>
                  </a:lnTo>
                  <a:lnTo>
                    <a:pt x="262063" y="510034"/>
                  </a:lnTo>
                  <a:lnTo>
                    <a:pt x="217900" y="506825"/>
                  </a:lnTo>
                  <a:cubicBezTo>
                    <a:pt x="186245" y="501190"/>
                    <a:pt x="155702" y="488966"/>
                    <a:pt x="126238" y="470170"/>
                  </a:cubicBezTo>
                  <a:cubicBezTo>
                    <a:pt x="64643" y="430800"/>
                    <a:pt x="27051" y="376698"/>
                    <a:pt x="13589" y="308118"/>
                  </a:cubicBezTo>
                  <a:cubicBezTo>
                    <a:pt x="0" y="239411"/>
                    <a:pt x="11938" y="175784"/>
                    <a:pt x="49403" y="117110"/>
                  </a:cubicBezTo>
                  <a:cubicBezTo>
                    <a:pt x="74549" y="77867"/>
                    <a:pt x="107188" y="47895"/>
                    <a:pt x="147193" y="27067"/>
                  </a:cubicBezTo>
                  <a:cubicBezTo>
                    <a:pt x="167195" y="16653"/>
                    <a:pt x="187896" y="9096"/>
                    <a:pt x="209296" y="4397"/>
                  </a:cubicBezTo>
                  <a:lnTo>
                    <a:pt x="262063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0" name="Shape 757"/>
            <p:cNvSpPr/>
            <p:nvPr/>
          </p:nvSpPr>
          <p:spPr>
            <a:xfrm>
              <a:off x="5614351" y="584327"/>
              <a:ext cx="263844" cy="511463"/>
            </a:xfrm>
            <a:custGeom>
              <a:avLst/>
              <a:gdLst/>
              <a:ahLst/>
              <a:cxnLst/>
              <a:rect l="0" t="0" r="0" b="0"/>
              <a:pathLst>
                <a:path w="263844" h="511463">
                  <a:moveTo>
                    <a:pt x="13527" y="0"/>
                  </a:moveTo>
                  <a:cubicBezTo>
                    <a:pt x="59120" y="2032"/>
                    <a:pt x="101030" y="15240"/>
                    <a:pt x="139384" y="39751"/>
                  </a:cubicBezTo>
                  <a:cubicBezTo>
                    <a:pt x="197423" y="76835"/>
                    <a:pt x="233999" y="129794"/>
                    <a:pt x="248858" y="198628"/>
                  </a:cubicBezTo>
                  <a:cubicBezTo>
                    <a:pt x="263844" y="267462"/>
                    <a:pt x="251906" y="331978"/>
                    <a:pt x="213298" y="392557"/>
                  </a:cubicBezTo>
                  <a:cubicBezTo>
                    <a:pt x="174944" y="452374"/>
                    <a:pt x="121858" y="489966"/>
                    <a:pt x="54167" y="505079"/>
                  </a:cubicBezTo>
                  <a:cubicBezTo>
                    <a:pt x="37212" y="508858"/>
                    <a:pt x="20544" y="510985"/>
                    <a:pt x="4157" y="511463"/>
                  </a:cubicBezTo>
                  <a:lnTo>
                    <a:pt x="0" y="511161"/>
                  </a:lnTo>
                  <a:lnTo>
                    <a:pt x="0" y="420413"/>
                  </a:lnTo>
                  <a:lnTo>
                    <a:pt x="1145" y="420485"/>
                  </a:lnTo>
                  <a:cubicBezTo>
                    <a:pt x="11559" y="420068"/>
                    <a:pt x="22163" y="418592"/>
                    <a:pt x="32958" y="416052"/>
                  </a:cubicBezTo>
                  <a:cubicBezTo>
                    <a:pt x="76265" y="405892"/>
                    <a:pt x="110428" y="381254"/>
                    <a:pt x="135447" y="342011"/>
                  </a:cubicBezTo>
                  <a:cubicBezTo>
                    <a:pt x="160466" y="302895"/>
                    <a:pt x="168467" y="261493"/>
                    <a:pt x="159450" y="217551"/>
                  </a:cubicBezTo>
                  <a:cubicBezTo>
                    <a:pt x="150560" y="173736"/>
                    <a:pt x="127319" y="139700"/>
                    <a:pt x="89600" y="115697"/>
                  </a:cubicBezTo>
                  <a:cubicBezTo>
                    <a:pt x="61120" y="97504"/>
                    <a:pt x="31283" y="88884"/>
                    <a:pt x="89" y="89890"/>
                  </a:cubicBezTo>
                  <a:lnTo>
                    <a:pt x="0" y="89902"/>
                  </a:lnTo>
                  <a:lnTo>
                    <a:pt x="0" y="1127"/>
                  </a:lnTo>
                  <a:lnTo>
                    <a:pt x="13527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1" name="Shape 758"/>
            <p:cNvSpPr/>
            <p:nvPr/>
          </p:nvSpPr>
          <p:spPr>
            <a:xfrm>
              <a:off x="5443855" y="668528"/>
              <a:ext cx="338963" cy="342011"/>
            </a:xfrm>
            <a:custGeom>
              <a:avLst/>
              <a:gdLst/>
              <a:ahLst/>
              <a:cxnLst/>
              <a:rect l="0" t="0" r="0" b="0"/>
              <a:pathLst>
                <a:path w="338963" h="342011">
                  <a:moveTo>
                    <a:pt x="260096" y="31496"/>
                  </a:moveTo>
                  <a:cubicBezTo>
                    <a:pt x="222123" y="7239"/>
                    <a:pt x="181737" y="0"/>
                    <a:pt x="138938" y="9906"/>
                  </a:cubicBezTo>
                  <a:cubicBezTo>
                    <a:pt x="96139" y="19685"/>
                    <a:pt x="61722" y="45085"/>
                    <a:pt x="35687" y="85725"/>
                  </a:cubicBezTo>
                  <a:cubicBezTo>
                    <a:pt x="6731" y="131191"/>
                    <a:pt x="0" y="177546"/>
                    <a:pt x="15748" y="224790"/>
                  </a:cubicBezTo>
                  <a:cubicBezTo>
                    <a:pt x="27813" y="261620"/>
                    <a:pt x="50292" y="290576"/>
                    <a:pt x="83058" y="311531"/>
                  </a:cubicBezTo>
                  <a:cubicBezTo>
                    <a:pt x="120142" y="335153"/>
                    <a:pt x="160274" y="342011"/>
                    <a:pt x="203454" y="331851"/>
                  </a:cubicBezTo>
                  <a:cubicBezTo>
                    <a:pt x="246761" y="321691"/>
                    <a:pt x="280924" y="297053"/>
                    <a:pt x="305943" y="257810"/>
                  </a:cubicBezTo>
                  <a:cubicBezTo>
                    <a:pt x="330962" y="218694"/>
                    <a:pt x="338963" y="177292"/>
                    <a:pt x="329946" y="133350"/>
                  </a:cubicBezTo>
                  <a:cubicBezTo>
                    <a:pt x="321056" y="89535"/>
                    <a:pt x="297815" y="55499"/>
                    <a:pt x="260096" y="31496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2" name="Shape 759"/>
            <p:cNvSpPr/>
            <p:nvPr/>
          </p:nvSpPr>
          <p:spPr>
            <a:xfrm>
              <a:off x="5352288" y="582295"/>
              <a:ext cx="525907" cy="522224"/>
            </a:xfrm>
            <a:custGeom>
              <a:avLst/>
              <a:gdLst/>
              <a:ahLst/>
              <a:cxnLst/>
              <a:rect l="0" t="0" r="0" b="0"/>
              <a:pathLst>
                <a:path w="525907" h="522224">
                  <a:moveTo>
                    <a:pt x="401447" y="41783"/>
                  </a:moveTo>
                  <a:cubicBezTo>
                    <a:pt x="459486" y="78867"/>
                    <a:pt x="496062" y="131826"/>
                    <a:pt x="510921" y="200660"/>
                  </a:cubicBezTo>
                  <a:cubicBezTo>
                    <a:pt x="525907" y="269494"/>
                    <a:pt x="513969" y="334010"/>
                    <a:pt x="475361" y="394589"/>
                  </a:cubicBezTo>
                  <a:cubicBezTo>
                    <a:pt x="437007" y="454406"/>
                    <a:pt x="383921" y="491998"/>
                    <a:pt x="316230" y="507111"/>
                  </a:cubicBezTo>
                  <a:cubicBezTo>
                    <a:pt x="248412" y="522224"/>
                    <a:pt x="185166" y="510921"/>
                    <a:pt x="126238" y="473329"/>
                  </a:cubicBezTo>
                  <a:cubicBezTo>
                    <a:pt x="64643" y="433959"/>
                    <a:pt x="27051" y="379857"/>
                    <a:pt x="13589" y="311277"/>
                  </a:cubicBezTo>
                  <a:cubicBezTo>
                    <a:pt x="0" y="242570"/>
                    <a:pt x="11938" y="178943"/>
                    <a:pt x="49403" y="120269"/>
                  </a:cubicBezTo>
                  <a:cubicBezTo>
                    <a:pt x="74549" y="81026"/>
                    <a:pt x="107188" y="51054"/>
                    <a:pt x="147193" y="30226"/>
                  </a:cubicBezTo>
                  <a:cubicBezTo>
                    <a:pt x="187198" y="9398"/>
                    <a:pt x="229997" y="0"/>
                    <a:pt x="275590" y="2032"/>
                  </a:cubicBezTo>
                  <a:cubicBezTo>
                    <a:pt x="321183" y="4064"/>
                    <a:pt x="363093" y="17272"/>
                    <a:pt x="401447" y="41783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3" name="Shape 760"/>
            <p:cNvSpPr/>
            <p:nvPr/>
          </p:nvSpPr>
          <p:spPr>
            <a:xfrm>
              <a:off x="5744719" y="851281"/>
              <a:ext cx="378587" cy="436499"/>
            </a:xfrm>
            <a:custGeom>
              <a:avLst/>
              <a:gdLst/>
              <a:ahLst/>
              <a:cxnLst/>
              <a:rect l="0" t="0" r="0" b="0"/>
              <a:pathLst>
                <a:path w="378587" h="436499">
                  <a:moveTo>
                    <a:pt x="307086" y="0"/>
                  </a:moveTo>
                  <a:lnTo>
                    <a:pt x="378587" y="58039"/>
                  </a:lnTo>
                  <a:lnTo>
                    <a:pt x="71627" y="436499"/>
                  </a:lnTo>
                  <a:lnTo>
                    <a:pt x="0" y="378460"/>
                  </a:lnTo>
                  <a:lnTo>
                    <a:pt x="307086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4" name="Shape 761"/>
            <p:cNvSpPr/>
            <p:nvPr/>
          </p:nvSpPr>
          <p:spPr>
            <a:xfrm>
              <a:off x="6149595" y="811657"/>
              <a:ext cx="97282" cy="97282"/>
            </a:xfrm>
            <a:custGeom>
              <a:avLst/>
              <a:gdLst/>
              <a:ahLst/>
              <a:cxnLst/>
              <a:rect l="0" t="0" r="0" b="0"/>
              <a:pathLst>
                <a:path w="97282" h="97282">
                  <a:moveTo>
                    <a:pt x="43687" y="1397"/>
                  </a:moveTo>
                  <a:cubicBezTo>
                    <a:pt x="56769" y="0"/>
                    <a:pt x="68325" y="3429"/>
                    <a:pt x="78486" y="11684"/>
                  </a:cubicBezTo>
                  <a:cubicBezTo>
                    <a:pt x="88773" y="19939"/>
                    <a:pt x="94614" y="30734"/>
                    <a:pt x="96012" y="43688"/>
                  </a:cubicBezTo>
                  <a:cubicBezTo>
                    <a:pt x="97282" y="56769"/>
                    <a:pt x="93852" y="68326"/>
                    <a:pt x="85725" y="78486"/>
                  </a:cubicBezTo>
                  <a:cubicBezTo>
                    <a:pt x="77343" y="88773"/>
                    <a:pt x="66675" y="94615"/>
                    <a:pt x="53594" y="96012"/>
                  </a:cubicBezTo>
                  <a:cubicBezTo>
                    <a:pt x="40512" y="97282"/>
                    <a:pt x="28828" y="93853"/>
                    <a:pt x="18542" y="85471"/>
                  </a:cubicBezTo>
                  <a:cubicBezTo>
                    <a:pt x="8509" y="77216"/>
                    <a:pt x="2794" y="66675"/>
                    <a:pt x="1397" y="53594"/>
                  </a:cubicBezTo>
                  <a:cubicBezTo>
                    <a:pt x="0" y="40513"/>
                    <a:pt x="3556" y="28829"/>
                    <a:pt x="11811" y="18542"/>
                  </a:cubicBezTo>
                  <a:cubicBezTo>
                    <a:pt x="20065" y="8509"/>
                    <a:pt x="30734" y="2667"/>
                    <a:pt x="43687" y="1397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5" name="Shape 762"/>
            <p:cNvSpPr/>
            <p:nvPr/>
          </p:nvSpPr>
          <p:spPr>
            <a:xfrm>
              <a:off x="6035675" y="719201"/>
              <a:ext cx="97282" cy="97282"/>
            </a:xfrm>
            <a:custGeom>
              <a:avLst/>
              <a:gdLst/>
              <a:ahLst/>
              <a:cxnLst/>
              <a:rect l="0" t="0" r="0" b="0"/>
              <a:pathLst>
                <a:path w="97282" h="97282">
                  <a:moveTo>
                    <a:pt x="43688" y="1397"/>
                  </a:moveTo>
                  <a:cubicBezTo>
                    <a:pt x="56769" y="0"/>
                    <a:pt x="68326" y="3429"/>
                    <a:pt x="78486" y="11684"/>
                  </a:cubicBezTo>
                  <a:cubicBezTo>
                    <a:pt x="88773" y="19939"/>
                    <a:pt x="94615" y="30734"/>
                    <a:pt x="95885" y="43688"/>
                  </a:cubicBezTo>
                  <a:cubicBezTo>
                    <a:pt x="97282" y="56769"/>
                    <a:pt x="93853" y="68326"/>
                    <a:pt x="85598" y="78486"/>
                  </a:cubicBezTo>
                  <a:cubicBezTo>
                    <a:pt x="77343" y="88773"/>
                    <a:pt x="66548" y="94615"/>
                    <a:pt x="53594" y="96012"/>
                  </a:cubicBezTo>
                  <a:cubicBezTo>
                    <a:pt x="40513" y="97282"/>
                    <a:pt x="28829" y="93853"/>
                    <a:pt x="18542" y="85471"/>
                  </a:cubicBezTo>
                  <a:cubicBezTo>
                    <a:pt x="8382" y="77216"/>
                    <a:pt x="2667" y="66675"/>
                    <a:pt x="1270" y="53594"/>
                  </a:cubicBezTo>
                  <a:cubicBezTo>
                    <a:pt x="0" y="40513"/>
                    <a:pt x="3429" y="28829"/>
                    <a:pt x="11811" y="18542"/>
                  </a:cubicBezTo>
                  <a:cubicBezTo>
                    <a:pt x="20066" y="8509"/>
                    <a:pt x="30607" y="2667"/>
                    <a:pt x="43688" y="1397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6" name="Shape 763"/>
            <p:cNvSpPr/>
            <p:nvPr/>
          </p:nvSpPr>
          <p:spPr>
            <a:xfrm>
              <a:off x="5744719" y="851281"/>
              <a:ext cx="378587" cy="436499"/>
            </a:xfrm>
            <a:custGeom>
              <a:avLst/>
              <a:gdLst/>
              <a:ahLst/>
              <a:cxnLst/>
              <a:rect l="0" t="0" r="0" b="0"/>
              <a:pathLst>
                <a:path w="378587" h="436499">
                  <a:moveTo>
                    <a:pt x="307086" y="0"/>
                  </a:moveTo>
                  <a:lnTo>
                    <a:pt x="378587" y="58039"/>
                  </a:lnTo>
                  <a:lnTo>
                    <a:pt x="71627" y="436499"/>
                  </a:lnTo>
                  <a:lnTo>
                    <a:pt x="0" y="378460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7" name="Shape 764"/>
            <p:cNvSpPr/>
            <p:nvPr/>
          </p:nvSpPr>
          <p:spPr>
            <a:xfrm>
              <a:off x="6149595" y="811657"/>
              <a:ext cx="97282" cy="97282"/>
            </a:xfrm>
            <a:custGeom>
              <a:avLst/>
              <a:gdLst/>
              <a:ahLst/>
              <a:cxnLst/>
              <a:rect l="0" t="0" r="0" b="0"/>
              <a:pathLst>
                <a:path w="97282" h="97282">
                  <a:moveTo>
                    <a:pt x="78486" y="11684"/>
                  </a:moveTo>
                  <a:cubicBezTo>
                    <a:pt x="88773" y="19939"/>
                    <a:pt x="94614" y="30734"/>
                    <a:pt x="96012" y="43688"/>
                  </a:cubicBezTo>
                  <a:cubicBezTo>
                    <a:pt x="97282" y="56769"/>
                    <a:pt x="93852" y="68326"/>
                    <a:pt x="85725" y="78486"/>
                  </a:cubicBezTo>
                  <a:cubicBezTo>
                    <a:pt x="77343" y="88773"/>
                    <a:pt x="66675" y="94615"/>
                    <a:pt x="53594" y="96012"/>
                  </a:cubicBezTo>
                  <a:cubicBezTo>
                    <a:pt x="40512" y="97282"/>
                    <a:pt x="28828" y="93853"/>
                    <a:pt x="18542" y="85471"/>
                  </a:cubicBezTo>
                  <a:cubicBezTo>
                    <a:pt x="8509" y="77216"/>
                    <a:pt x="2794" y="66675"/>
                    <a:pt x="1397" y="53594"/>
                  </a:cubicBezTo>
                  <a:cubicBezTo>
                    <a:pt x="0" y="40513"/>
                    <a:pt x="3556" y="28829"/>
                    <a:pt x="11811" y="18542"/>
                  </a:cubicBezTo>
                  <a:cubicBezTo>
                    <a:pt x="20065" y="8509"/>
                    <a:pt x="30734" y="2667"/>
                    <a:pt x="43687" y="1397"/>
                  </a:cubicBezTo>
                  <a:cubicBezTo>
                    <a:pt x="56769" y="0"/>
                    <a:pt x="68325" y="3429"/>
                    <a:pt x="78486" y="11684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8" name="Shape 765"/>
            <p:cNvSpPr/>
            <p:nvPr/>
          </p:nvSpPr>
          <p:spPr>
            <a:xfrm>
              <a:off x="6035675" y="719201"/>
              <a:ext cx="97282" cy="97282"/>
            </a:xfrm>
            <a:custGeom>
              <a:avLst/>
              <a:gdLst/>
              <a:ahLst/>
              <a:cxnLst/>
              <a:rect l="0" t="0" r="0" b="0"/>
              <a:pathLst>
                <a:path w="97282" h="97282">
                  <a:moveTo>
                    <a:pt x="78486" y="11684"/>
                  </a:moveTo>
                  <a:cubicBezTo>
                    <a:pt x="88773" y="19939"/>
                    <a:pt x="94615" y="30734"/>
                    <a:pt x="95885" y="43688"/>
                  </a:cubicBezTo>
                  <a:cubicBezTo>
                    <a:pt x="97282" y="56769"/>
                    <a:pt x="93853" y="68326"/>
                    <a:pt x="85598" y="78486"/>
                  </a:cubicBezTo>
                  <a:cubicBezTo>
                    <a:pt x="77343" y="88773"/>
                    <a:pt x="66548" y="94615"/>
                    <a:pt x="53594" y="96012"/>
                  </a:cubicBezTo>
                  <a:cubicBezTo>
                    <a:pt x="40513" y="97282"/>
                    <a:pt x="28829" y="93853"/>
                    <a:pt x="18542" y="85471"/>
                  </a:cubicBezTo>
                  <a:cubicBezTo>
                    <a:pt x="8382" y="77216"/>
                    <a:pt x="2667" y="66675"/>
                    <a:pt x="1270" y="53594"/>
                  </a:cubicBezTo>
                  <a:cubicBezTo>
                    <a:pt x="0" y="40513"/>
                    <a:pt x="3429" y="28829"/>
                    <a:pt x="11811" y="18542"/>
                  </a:cubicBezTo>
                  <a:cubicBezTo>
                    <a:pt x="20066" y="8509"/>
                    <a:pt x="30607" y="2667"/>
                    <a:pt x="43688" y="1397"/>
                  </a:cubicBezTo>
                  <a:cubicBezTo>
                    <a:pt x="56769" y="0"/>
                    <a:pt x="68326" y="3429"/>
                    <a:pt x="78486" y="11684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9" name="Shape 766"/>
            <p:cNvSpPr/>
            <p:nvPr/>
          </p:nvSpPr>
          <p:spPr>
            <a:xfrm>
              <a:off x="6026150" y="1156333"/>
              <a:ext cx="343195" cy="386844"/>
            </a:xfrm>
            <a:custGeom>
              <a:avLst/>
              <a:gdLst/>
              <a:ahLst/>
              <a:cxnLst/>
              <a:rect l="0" t="0" r="0" b="0"/>
              <a:pathLst>
                <a:path w="343195" h="386844">
                  <a:moveTo>
                    <a:pt x="343195" y="0"/>
                  </a:moveTo>
                  <a:lnTo>
                    <a:pt x="343195" y="126587"/>
                  </a:lnTo>
                  <a:lnTo>
                    <a:pt x="280543" y="184787"/>
                  </a:lnTo>
                  <a:lnTo>
                    <a:pt x="300609" y="206377"/>
                  </a:lnTo>
                  <a:cubicBezTo>
                    <a:pt x="316484" y="223395"/>
                    <a:pt x="328549" y="234063"/>
                    <a:pt x="337185" y="238381"/>
                  </a:cubicBezTo>
                  <a:lnTo>
                    <a:pt x="343195" y="239411"/>
                  </a:lnTo>
                  <a:lnTo>
                    <a:pt x="343195" y="331522"/>
                  </a:lnTo>
                  <a:lnTo>
                    <a:pt x="327708" y="330234"/>
                  </a:lnTo>
                  <a:cubicBezTo>
                    <a:pt x="313754" y="326741"/>
                    <a:pt x="299974" y="320931"/>
                    <a:pt x="286385" y="312803"/>
                  </a:cubicBezTo>
                  <a:cubicBezTo>
                    <a:pt x="270510" y="303151"/>
                    <a:pt x="246507" y="280926"/>
                    <a:pt x="214249" y="246382"/>
                  </a:cubicBezTo>
                  <a:lnTo>
                    <a:pt x="63119" y="386844"/>
                  </a:lnTo>
                  <a:lnTo>
                    <a:pt x="0" y="318899"/>
                  </a:lnTo>
                  <a:lnTo>
                    <a:pt x="343195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0" name="Shape 767"/>
            <p:cNvSpPr/>
            <p:nvPr/>
          </p:nvSpPr>
          <p:spPr>
            <a:xfrm>
              <a:off x="6369345" y="1143508"/>
              <a:ext cx="158075" cy="346583"/>
            </a:xfrm>
            <a:custGeom>
              <a:avLst/>
              <a:gdLst/>
              <a:ahLst/>
              <a:cxnLst/>
              <a:rect l="0" t="0" r="0" b="0"/>
              <a:pathLst>
                <a:path w="158075" h="346583">
                  <a:moveTo>
                    <a:pt x="13802" y="0"/>
                  </a:moveTo>
                  <a:lnTo>
                    <a:pt x="80732" y="72136"/>
                  </a:lnTo>
                  <a:cubicBezTo>
                    <a:pt x="117053" y="111125"/>
                    <a:pt x="139533" y="142621"/>
                    <a:pt x="148296" y="166497"/>
                  </a:cubicBezTo>
                  <a:cubicBezTo>
                    <a:pt x="157186" y="190373"/>
                    <a:pt x="158075" y="214757"/>
                    <a:pt x="151216" y="239776"/>
                  </a:cubicBezTo>
                  <a:cubicBezTo>
                    <a:pt x="144359" y="264668"/>
                    <a:pt x="129753" y="287528"/>
                    <a:pt x="107275" y="308483"/>
                  </a:cubicBezTo>
                  <a:cubicBezTo>
                    <a:pt x="82255" y="331597"/>
                    <a:pt x="55586" y="344297"/>
                    <a:pt x="26884" y="346583"/>
                  </a:cubicBezTo>
                  <a:lnTo>
                    <a:pt x="0" y="344347"/>
                  </a:lnTo>
                  <a:lnTo>
                    <a:pt x="0" y="252236"/>
                  </a:lnTo>
                  <a:lnTo>
                    <a:pt x="20661" y="255778"/>
                  </a:lnTo>
                  <a:cubicBezTo>
                    <a:pt x="29804" y="254381"/>
                    <a:pt x="38313" y="249936"/>
                    <a:pt x="46187" y="242570"/>
                  </a:cubicBezTo>
                  <a:cubicBezTo>
                    <a:pt x="60030" y="229743"/>
                    <a:pt x="65111" y="215011"/>
                    <a:pt x="61554" y="198501"/>
                  </a:cubicBezTo>
                  <a:cubicBezTo>
                    <a:pt x="59014" y="186309"/>
                    <a:pt x="48092" y="169799"/>
                    <a:pt x="28535" y="148717"/>
                  </a:cubicBezTo>
                  <a:lnTo>
                    <a:pt x="10627" y="129540"/>
                  </a:lnTo>
                  <a:lnTo>
                    <a:pt x="0" y="139412"/>
                  </a:lnTo>
                  <a:lnTo>
                    <a:pt x="0" y="12825"/>
                  </a:lnTo>
                  <a:lnTo>
                    <a:pt x="13802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1" name="Shape 768"/>
            <p:cNvSpPr/>
            <p:nvPr/>
          </p:nvSpPr>
          <p:spPr>
            <a:xfrm>
              <a:off x="6306694" y="1273048"/>
              <a:ext cx="127762" cy="127635"/>
            </a:xfrm>
            <a:custGeom>
              <a:avLst/>
              <a:gdLst/>
              <a:ahLst/>
              <a:cxnLst/>
              <a:rect l="0" t="0" r="0" b="0"/>
              <a:pathLst>
                <a:path w="127762" h="127635">
                  <a:moveTo>
                    <a:pt x="73278" y="0"/>
                  </a:moveTo>
                  <a:lnTo>
                    <a:pt x="0" y="68072"/>
                  </a:lnTo>
                  <a:lnTo>
                    <a:pt x="20065" y="89662"/>
                  </a:lnTo>
                  <a:cubicBezTo>
                    <a:pt x="35940" y="106680"/>
                    <a:pt x="48006" y="117348"/>
                    <a:pt x="56642" y="121666"/>
                  </a:cubicBezTo>
                  <a:cubicBezTo>
                    <a:pt x="65277" y="126111"/>
                    <a:pt x="74168" y="127635"/>
                    <a:pt x="83312" y="126238"/>
                  </a:cubicBezTo>
                  <a:cubicBezTo>
                    <a:pt x="92456" y="124841"/>
                    <a:pt x="100964" y="120396"/>
                    <a:pt x="108838" y="113030"/>
                  </a:cubicBezTo>
                  <a:cubicBezTo>
                    <a:pt x="122682" y="100203"/>
                    <a:pt x="127762" y="85471"/>
                    <a:pt x="124206" y="68961"/>
                  </a:cubicBezTo>
                  <a:cubicBezTo>
                    <a:pt x="121665" y="56769"/>
                    <a:pt x="110744" y="40259"/>
                    <a:pt x="91186" y="19177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2" name="Shape 769"/>
            <p:cNvSpPr/>
            <p:nvPr/>
          </p:nvSpPr>
          <p:spPr>
            <a:xfrm>
              <a:off x="6026150" y="1143508"/>
              <a:ext cx="501269" cy="399669"/>
            </a:xfrm>
            <a:custGeom>
              <a:avLst/>
              <a:gdLst/>
              <a:ahLst/>
              <a:cxnLst/>
              <a:rect l="0" t="0" r="0" b="0"/>
              <a:pathLst>
                <a:path w="501269" h="399669">
                  <a:moveTo>
                    <a:pt x="356997" y="0"/>
                  </a:moveTo>
                  <a:lnTo>
                    <a:pt x="423926" y="72136"/>
                  </a:lnTo>
                  <a:cubicBezTo>
                    <a:pt x="460248" y="111125"/>
                    <a:pt x="482727" y="142621"/>
                    <a:pt x="491490" y="166497"/>
                  </a:cubicBezTo>
                  <a:cubicBezTo>
                    <a:pt x="500380" y="190373"/>
                    <a:pt x="501269" y="214757"/>
                    <a:pt x="494411" y="239776"/>
                  </a:cubicBezTo>
                  <a:cubicBezTo>
                    <a:pt x="487553" y="264668"/>
                    <a:pt x="472948" y="287528"/>
                    <a:pt x="450469" y="308483"/>
                  </a:cubicBezTo>
                  <a:cubicBezTo>
                    <a:pt x="425450" y="331597"/>
                    <a:pt x="398780" y="344297"/>
                    <a:pt x="370078" y="346583"/>
                  </a:cubicBezTo>
                  <a:cubicBezTo>
                    <a:pt x="341503" y="348869"/>
                    <a:pt x="313563" y="341884"/>
                    <a:pt x="286385" y="325628"/>
                  </a:cubicBezTo>
                  <a:cubicBezTo>
                    <a:pt x="270510" y="315976"/>
                    <a:pt x="246507" y="293751"/>
                    <a:pt x="214249" y="259207"/>
                  </a:cubicBezTo>
                  <a:lnTo>
                    <a:pt x="63119" y="399669"/>
                  </a:lnTo>
                  <a:lnTo>
                    <a:pt x="0" y="331724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3" name="Shape 770"/>
            <p:cNvSpPr/>
            <p:nvPr/>
          </p:nvSpPr>
          <p:spPr>
            <a:xfrm>
              <a:off x="6340602" y="1535049"/>
              <a:ext cx="264361" cy="508751"/>
            </a:xfrm>
            <a:custGeom>
              <a:avLst/>
              <a:gdLst/>
              <a:ahLst/>
              <a:cxnLst/>
              <a:rect l="0" t="0" r="0" b="0"/>
              <a:pathLst>
                <a:path w="264361" h="508751">
                  <a:moveTo>
                    <a:pt x="243586" y="0"/>
                  </a:moveTo>
                  <a:lnTo>
                    <a:pt x="264361" y="808"/>
                  </a:lnTo>
                  <a:lnTo>
                    <a:pt x="264361" y="90579"/>
                  </a:lnTo>
                  <a:lnTo>
                    <a:pt x="263640" y="90533"/>
                  </a:lnTo>
                  <a:cubicBezTo>
                    <a:pt x="231839" y="91765"/>
                    <a:pt x="201072" y="102838"/>
                    <a:pt x="171450" y="123698"/>
                  </a:cubicBezTo>
                  <a:cubicBezTo>
                    <a:pt x="127381" y="154686"/>
                    <a:pt x="103632" y="195072"/>
                    <a:pt x="100330" y="244729"/>
                  </a:cubicBezTo>
                  <a:cubicBezTo>
                    <a:pt x="97536" y="283464"/>
                    <a:pt x="107442" y="318770"/>
                    <a:pt x="129794" y="350520"/>
                  </a:cubicBezTo>
                  <a:cubicBezTo>
                    <a:pt x="155194" y="386588"/>
                    <a:pt x="189738" y="408051"/>
                    <a:pt x="233553" y="415036"/>
                  </a:cubicBezTo>
                  <a:lnTo>
                    <a:pt x="264361" y="417008"/>
                  </a:lnTo>
                  <a:lnTo>
                    <a:pt x="264361" y="508751"/>
                  </a:lnTo>
                  <a:lnTo>
                    <a:pt x="219456" y="505333"/>
                  </a:lnTo>
                  <a:cubicBezTo>
                    <a:pt x="151003" y="493776"/>
                    <a:pt x="96647" y="459359"/>
                    <a:pt x="56388" y="402209"/>
                  </a:cubicBezTo>
                  <a:cubicBezTo>
                    <a:pt x="14351" y="342392"/>
                    <a:pt x="0" y="278130"/>
                    <a:pt x="13462" y="209550"/>
                  </a:cubicBezTo>
                  <a:cubicBezTo>
                    <a:pt x="26924" y="140843"/>
                    <a:pt x="62103" y="86487"/>
                    <a:pt x="118999" y="46355"/>
                  </a:cubicBezTo>
                  <a:cubicBezTo>
                    <a:pt x="157099" y="19558"/>
                    <a:pt x="198628" y="4064"/>
                    <a:pt x="243586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4" name="Shape 771"/>
            <p:cNvSpPr/>
            <p:nvPr/>
          </p:nvSpPr>
          <p:spPr>
            <a:xfrm>
              <a:off x="6604964" y="1535857"/>
              <a:ext cx="263578" cy="508358"/>
            </a:xfrm>
            <a:custGeom>
              <a:avLst/>
              <a:gdLst/>
              <a:ahLst/>
              <a:cxnLst/>
              <a:rect l="0" t="0" r="0" b="0"/>
              <a:pathLst>
                <a:path w="263578" h="508358">
                  <a:moveTo>
                    <a:pt x="0" y="0"/>
                  </a:moveTo>
                  <a:lnTo>
                    <a:pt x="45328" y="1763"/>
                  </a:lnTo>
                  <a:cubicBezTo>
                    <a:pt x="66918" y="5510"/>
                    <a:pt x="88064" y="12146"/>
                    <a:pt x="108765" y="21671"/>
                  </a:cubicBezTo>
                  <a:cubicBezTo>
                    <a:pt x="150167" y="40848"/>
                    <a:pt x="183948" y="69042"/>
                    <a:pt x="210110" y="106253"/>
                  </a:cubicBezTo>
                  <a:cubicBezTo>
                    <a:pt x="249862" y="162641"/>
                    <a:pt x="263578" y="225379"/>
                    <a:pt x="251385" y="294721"/>
                  </a:cubicBezTo>
                  <a:cubicBezTo>
                    <a:pt x="239067" y="364062"/>
                    <a:pt x="203633" y="419308"/>
                    <a:pt x="144959" y="460710"/>
                  </a:cubicBezTo>
                  <a:cubicBezTo>
                    <a:pt x="101335" y="491380"/>
                    <a:pt x="54852" y="507263"/>
                    <a:pt x="5459" y="508358"/>
                  </a:cubicBezTo>
                  <a:lnTo>
                    <a:pt x="0" y="507943"/>
                  </a:lnTo>
                  <a:lnTo>
                    <a:pt x="0" y="416200"/>
                  </a:lnTo>
                  <a:lnTo>
                    <a:pt x="1527" y="416297"/>
                  </a:lnTo>
                  <a:cubicBezTo>
                    <a:pt x="33334" y="415196"/>
                    <a:pt x="63553" y="404576"/>
                    <a:pt x="92128" y="384383"/>
                  </a:cubicBezTo>
                  <a:cubicBezTo>
                    <a:pt x="129973" y="357712"/>
                    <a:pt x="153088" y="322406"/>
                    <a:pt x="161469" y="278465"/>
                  </a:cubicBezTo>
                  <a:cubicBezTo>
                    <a:pt x="169725" y="234396"/>
                    <a:pt x="161089" y="194137"/>
                    <a:pt x="135307" y="157687"/>
                  </a:cubicBezTo>
                  <a:cubicBezTo>
                    <a:pt x="109400" y="120730"/>
                    <a:pt x="74729" y="98760"/>
                    <a:pt x="31421" y="91774"/>
                  </a:cubicBezTo>
                  <a:lnTo>
                    <a:pt x="0" y="8977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5" name="Shape 772"/>
            <p:cNvSpPr/>
            <p:nvPr/>
          </p:nvSpPr>
          <p:spPr>
            <a:xfrm>
              <a:off x="6438138" y="1620520"/>
              <a:ext cx="336550" cy="336550"/>
            </a:xfrm>
            <a:custGeom>
              <a:avLst/>
              <a:gdLst/>
              <a:ahLst/>
              <a:cxnLst/>
              <a:rect l="0" t="0" r="0" b="0"/>
              <a:pathLst>
                <a:path w="336550" h="336550">
                  <a:moveTo>
                    <a:pt x="302133" y="73025"/>
                  </a:moveTo>
                  <a:cubicBezTo>
                    <a:pt x="276225" y="36068"/>
                    <a:pt x="241554" y="14097"/>
                    <a:pt x="198247" y="7112"/>
                  </a:cubicBezTo>
                  <a:cubicBezTo>
                    <a:pt x="154940" y="0"/>
                    <a:pt x="113411" y="10414"/>
                    <a:pt x="73914" y="38227"/>
                  </a:cubicBezTo>
                  <a:cubicBezTo>
                    <a:pt x="29845" y="69215"/>
                    <a:pt x="6096" y="109601"/>
                    <a:pt x="2794" y="159258"/>
                  </a:cubicBezTo>
                  <a:cubicBezTo>
                    <a:pt x="0" y="197993"/>
                    <a:pt x="9906" y="233299"/>
                    <a:pt x="32258" y="265049"/>
                  </a:cubicBezTo>
                  <a:cubicBezTo>
                    <a:pt x="57658" y="301117"/>
                    <a:pt x="92202" y="322580"/>
                    <a:pt x="136017" y="329565"/>
                  </a:cubicBezTo>
                  <a:cubicBezTo>
                    <a:pt x="179832" y="336550"/>
                    <a:pt x="220853" y="326644"/>
                    <a:pt x="258953" y="299720"/>
                  </a:cubicBezTo>
                  <a:cubicBezTo>
                    <a:pt x="296799" y="273050"/>
                    <a:pt x="319913" y="237744"/>
                    <a:pt x="328295" y="193802"/>
                  </a:cubicBezTo>
                  <a:cubicBezTo>
                    <a:pt x="336550" y="149733"/>
                    <a:pt x="327914" y="109474"/>
                    <a:pt x="302133" y="73025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6" name="Shape 773"/>
            <p:cNvSpPr/>
            <p:nvPr/>
          </p:nvSpPr>
          <p:spPr>
            <a:xfrm>
              <a:off x="6340602" y="1530985"/>
              <a:ext cx="527939" cy="521081"/>
            </a:xfrm>
            <a:custGeom>
              <a:avLst/>
              <a:gdLst/>
              <a:ahLst/>
              <a:cxnLst/>
              <a:rect l="0" t="0" r="0" b="0"/>
              <a:pathLst>
                <a:path w="527939" h="521081">
                  <a:moveTo>
                    <a:pt x="474472" y="111125"/>
                  </a:moveTo>
                  <a:cubicBezTo>
                    <a:pt x="514223" y="167513"/>
                    <a:pt x="527939" y="230251"/>
                    <a:pt x="515747" y="299593"/>
                  </a:cubicBezTo>
                  <a:cubicBezTo>
                    <a:pt x="503428" y="368935"/>
                    <a:pt x="467995" y="424180"/>
                    <a:pt x="409321" y="465582"/>
                  </a:cubicBezTo>
                  <a:cubicBezTo>
                    <a:pt x="351155" y="506476"/>
                    <a:pt x="287909" y="521081"/>
                    <a:pt x="219456" y="509397"/>
                  </a:cubicBezTo>
                  <a:cubicBezTo>
                    <a:pt x="151003" y="497840"/>
                    <a:pt x="96647" y="463423"/>
                    <a:pt x="56388" y="406273"/>
                  </a:cubicBezTo>
                  <a:cubicBezTo>
                    <a:pt x="14351" y="346456"/>
                    <a:pt x="0" y="282194"/>
                    <a:pt x="13462" y="213614"/>
                  </a:cubicBezTo>
                  <a:cubicBezTo>
                    <a:pt x="26924" y="144907"/>
                    <a:pt x="62103" y="90551"/>
                    <a:pt x="118999" y="50419"/>
                  </a:cubicBezTo>
                  <a:cubicBezTo>
                    <a:pt x="157099" y="23622"/>
                    <a:pt x="198628" y="8128"/>
                    <a:pt x="243586" y="4064"/>
                  </a:cubicBezTo>
                  <a:cubicBezTo>
                    <a:pt x="288544" y="0"/>
                    <a:pt x="331724" y="7493"/>
                    <a:pt x="373126" y="26543"/>
                  </a:cubicBezTo>
                  <a:cubicBezTo>
                    <a:pt x="414528" y="45720"/>
                    <a:pt x="448310" y="73914"/>
                    <a:pt x="474472" y="111125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7" name="Shape 774"/>
            <p:cNvSpPr/>
            <p:nvPr/>
          </p:nvSpPr>
          <p:spPr>
            <a:xfrm>
              <a:off x="6581395" y="2097657"/>
              <a:ext cx="194208" cy="322455"/>
            </a:xfrm>
            <a:custGeom>
              <a:avLst/>
              <a:gdLst/>
              <a:ahLst/>
              <a:cxnLst/>
              <a:rect l="0" t="0" r="0" b="0"/>
              <a:pathLst>
                <a:path w="194208" h="322455">
                  <a:moveTo>
                    <a:pt x="194208" y="0"/>
                  </a:moveTo>
                  <a:lnTo>
                    <a:pt x="194208" y="104500"/>
                  </a:lnTo>
                  <a:lnTo>
                    <a:pt x="121158" y="142368"/>
                  </a:lnTo>
                  <a:lnTo>
                    <a:pt x="131825" y="162943"/>
                  </a:lnTo>
                  <a:cubicBezTo>
                    <a:pt x="151384" y="200662"/>
                    <a:pt x="168656" y="221871"/>
                    <a:pt x="183642" y="226824"/>
                  </a:cubicBezTo>
                  <a:lnTo>
                    <a:pt x="194208" y="227854"/>
                  </a:lnTo>
                  <a:lnTo>
                    <a:pt x="194208" y="322275"/>
                  </a:lnTo>
                  <a:lnTo>
                    <a:pt x="192150" y="322455"/>
                  </a:lnTo>
                  <a:cubicBezTo>
                    <a:pt x="168148" y="320168"/>
                    <a:pt x="145287" y="311914"/>
                    <a:pt x="123444" y="297436"/>
                  </a:cubicBezTo>
                  <a:cubicBezTo>
                    <a:pt x="101726" y="282958"/>
                    <a:pt x="81534" y="257812"/>
                    <a:pt x="62864" y="221998"/>
                  </a:cubicBezTo>
                  <a:lnTo>
                    <a:pt x="0" y="100840"/>
                  </a:lnTo>
                  <a:lnTo>
                    <a:pt x="194208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8" name="Shape 775"/>
            <p:cNvSpPr/>
            <p:nvPr/>
          </p:nvSpPr>
          <p:spPr>
            <a:xfrm>
              <a:off x="6775602" y="1973961"/>
              <a:ext cx="355575" cy="445971"/>
            </a:xfrm>
            <a:custGeom>
              <a:avLst/>
              <a:gdLst/>
              <a:ahLst/>
              <a:cxnLst/>
              <a:rect l="0" t="0" r="0" b="0"/>
              <a:pathLst>
                <a:path w="355575" h="445971">
                  <a:moveTo>
                    <a:pt x="238227" y="0"/>
                  </a:moveTo>
                  <a:lnTo>
                    <a:pt x="355575" y="226060"/>
                  </a:lnTo>
                  <a:lnTo>
                    <a:pt x="275311" y="267716"/>
                  </a:lnTo>
                  <a:lnTo>
                    <a:pt x="200635" y="123952"/>
                  </a:lnTo>
                  <a:lnTo>
                    <a:pt x="117831" y="167005"/>
                  </a:lnTo>
                  <a:lnTo>
                    <a:pt x="127102" y="184912"/>
                  </a:lnTo>
                  <a:cubicBezTo>
                    <a:pt x="146025" y="221361"/>
                    <a:pt x="157455" y="253238"/>
                    <a:pt x="161519" y="280543"/>
                  </a:cubicBezTo>
                  <a:cubicBezTo>
                    <a:pt x="165456" y="307848"/>
                    <a:pt x="160249" y="335026"/>
                    <a:pt x="146025" y="361950"/>
                  </a:cubicBezTo>
                  <a:cubicBezTo>
                    <a:pt x="131801" y="388874"/>
                    <a:pt x="109449" y="410210"/>
                    <a:pt x="79096" y="425958"/>
                  </a:cubicBezTo>
                  <a:cubicBezTo>
                    <a:pt x="63983" y="433832"/>
                    <a:pt x="49664" y="439452"/>
                    <a:pt x="36138" y="442817"/>
                  </a:cubicBezTo>
                  <a:lnTo>
                    <a:pt x="0" y="445971"/>
                  </a:lnTo>
                  <a:lnTo>
                    <a:pt x="0" y="351550"/>
                  </a:lnTo>
                  <a:lnTo>
                    <a:pt x="12564" y="352774"/>
                  </a:lnTo>
                  <a:cubicBezTo>
                    <a:pt x="20486" y="351853"/>
                    <a:pt x="28613" y="349250"/>
                    <a:pt x="36932" y="344932"/>
                  </a:cubicBezTo>
                  <a:cubicBezTo>
                    <a:pt x="78842" y="323088"/>
                    <a:pt x="84303" y="282194"/>
                    <a:pt x="53188" y="222250"/>
                  </a:cubicBezTo>
                  <a:lnTo>
                    <a:pt x="44298" y="205232"/>
                  </a:lnTo>
                  <a:lnTo>
                    <a:pt x="0" y="228196"/>
                  </a:lnTo>
                  <a:lnTo>
                    <a:pt x="0" y="123696"/>
                  </a:lnTo>
                  <a:lnTo>
                    <a:pt x="238227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9" name="Shape 776"/>
            <p:cNvSpPr/>
            <p:nvPr/>
          </p:nvSpPr>
          <p:spPr>
            <a:xfrm>
              <a:off x="6702552" y="2179193"/>
              <a:ext cx="157353" cy="150114"/>
            </a:xfrm>
            <a:custGeom>
              <a:avLst/>
              <a:gdLst/>
              <a:ahLst/>
              <a:cxnLst/>
              <a:rect l="0" t="0" r="0" b="0"/>
              <a:pathLst>
                <a:path w="157353" h="150114">
                  <a:moveTo>
                    <a:pt x="117348" y="0"/>
                  </a:moveTo>
                  <a:lnTo>
                    <a:pt x="0" y="60833"/>
                  </a:lnTo>
                  <a:lnTo>
                    <a:pt x="10668" y="81407"/>
                  </a:lnTo>
                  <a:cubicBezTo>
                    <a:pt x="30226" y="119126"/>
                    <a:pt x="47498" y="140335"/>
                    <a:pt x="62484" y="145288"/>
                  </a:cubicBezTo>
                  <a:cubicBezTo>
                    <a:pt x="77470" y="150114"/>
                    <a:pt x="93345" y="148336"/>
                    <a:pt x="109982" y="139700"/>
                  </a:cubicBezTo>
                  <a:cubicBezTo>
                    <a:pt x="151892" y="117856"/>
                    <a:pt x="157353" y="76962"/>
                    <a:pt x="126238" y="17018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0" name="Shape 777"/>
            <p:cNvSpPr/>
            <p:nvPr/>
          </p:nvSpPr>
          <p:spPr>
            <a:xfrm>
              <a:off x="6581395" y="1973961"/>
              <a:ext cx="549783" cy="448437"/>
            </a:xfrm>
            <a:custGeom>
              <a:avLst/>
              <a:gdLst/>
              <a:ahLst/>
              <a:cxnLst/>
              <a:rect l="0" t="0" r="0" b="0"/>
              <a:pathLst>
                <a:path w="549783" h="448437">
                  <a:moveTo>
                    <a:pt x="432435" y="0"/>
                  </a:moveTo>
                  <a:lnTo>
                    <a:pt x="549783" y="226060"/>
                  </a:lnTo>
                  <a:lnTo>
                    <a:pt x="469519" y="267716"/>
                  </a:lnTo>
                  <a:lnTo>
                    <a:pt x="394843" y="123952"/>
                  </a:lnTo>
                  <a:lnTo>
                    <a:pt x="312038" y="167005"/>
                  </a:lnTo>
                  <a:lnTo>
                    <a:pt x="321310" y="184912"/>
                  </a:lnTo>
                  <a:cubicBezTo>
                    <a:pt x="340233" y="221361"/>
                    <a:pt x="351662" y="253238"/>
                    <a:pt x="355726" y="280543"/>
                  </a:cubicBezTo>
                  <a:cubicBezTo>
                    <a:pt x="359663" y="307848"/>
                    <a:pt x="354457" y="335026"/>
                    <a:pt x="340233" y="361950"/>
                  </a:cubicBezTo>
                  <a:cubicBezTo>
                    <a:pt x="326009" y="388874"/>
                    <a:pt x="303657" y="410210"/>
                    <a:pt x="273303" y="425958"/>
                  </a:cubicBezTo>
                  <a:cubicBezTo>
                    <a:pt x="243077" y="441706"/>
                    <a:pt x="216026" y="448437"/>
                    <a:pt x="192150" y="446151"/>
                  </a:cubicBezTo>
                  <a:cubicBezTo>
                    <a:pt x="168148" y="443865"/>
                    <a:pt x="145287" y="435610"/>
                    <a:pt x="123444" y="421132"/>
                  </a:cubicBezTo>
                  <a:cubicBezTo>
                    <a:pt x="101726" y="406654"/>
                    <a:pt x="81534" y="381508"/>
                    <a:pt x="62864" y="345694"/>
                  </a:cubicBezTo>
                  <a:lnTo>
                    <a:pt x="0" y="224536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1" name="Shape 778"/>
            <p:cNvSpPr/>
            <p:nvPr/>
          </p:nvSpPr>
          <p:spPr>
            <a:xfrm>
              <a:off x="6793611" y="2405761"/>
              <a:ext cx="264709" cy="508000"/>
            </a:xfrm>
            <a:custGeom>
              <a:avLst/>
              <a:gdLst/>
              <a:ahLst/>
              <a:cxnLst/>
              <a:rect l="0" t="0" r="0" b="0"/>
              <a:pathLst>
                <a:path w="264709" h="508000">
                  <a:moveTo>
                    <a:pt x="245316" y="0"/>
                  </a:moveTo>
                  <a:lnTo>
                    <a:pt x="264709" y="889"/>
                  </a:lnTo>
                  <a:lnTo>
                    <a:pt x="264709" y="92550"/>
                  </a:lnTo>
                  <a:lnTo>
                    <a:pt x="243019" y="94224"/>
                  </a:lnTo>
                  <a:cubicBezTo>
                    <a:pt x="231990" y="96147"/>
                    <a:pt x="220790" y="99155"/>
                    <a:pt x="209423" y="103251"/>
                  </a:cubicBezTo>
                  <a:cubicBezTo>
                    <a:pt x="158750" y="121539"/>
                    <a:pt x="125222" y="154178"/>
                    <a:pt x="108712" y="201168"/>
                  </a:cubicBezTo>
                  <a:cubicBezTo>
                    <a:pt x="95885" y="237744"/>
                    <a:pt x="96012" y="274320"/>
                    <a:pt x="109220" y="311023"/>
                  </a:cubicBezTo>
                  <a:cubicBezTo>
                    <a:pt x="124079" y="352425"/>
                    <a:pt x="151765" y="382270"/>
                    <a:pt x="192151" y="400558"/>
                  </a:cubicBezTo>
                  <a:cubicBezTo>
                    <a:pt x="212344" y="409766"/>
                    <a:pt x="232981" y="414687"/>
                    <a:pt x="254048" y="415338"/>
                  </a:cubicBezTo>
                  <a:lnTo>
                    <a:pt x="264709" y="414595"/>
                  </a:lnTo>
                  <a:lnTo>
                    <a:pt x="264709" y="507131"/>
                  </a:lnTo>
                  <a:lnTo>
                    <a:pt x="250492" y="508000"/>
                  </a:lnTo>
                  <a:cubicBezTo>
                    <a:pt x="218027" y="506667"/>
                    <a:pt x="186055" y="498666"/>
                    <a:pt x="154559" y="483997"/>
                  </a:cubicBezTo>
                  <a:cubicBezTo>
                    <a:pt x="91694" y="454660"/>
                    <a:pt x="48387" y="407035"/>
                    <a:pt x="24765" y="341376"/>
                  </a:cubicBezTo>
                  <a:cubicBezTo>
                    <a:pt x="0" y="272542"/>
                    <a:pt x="3175" y="206756"/>
                    <a:pt x="34417" y="144145"/>
                  </a:cubicBezTo>
                  <a:cubicBezTo>
                    <a:pt x="65532" y="81534"/>
                    <a:pt x="113919" y="38354"/>
                    <a:pt x="179324" y="14859"/>
                  </a:cubicBezTo>
                  <a:cubicBezTo>
                    <a:pt x="201231" y="6921"/>
                    <a:pt x="223234" y="1968"/>
                    <a:pt x="245316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2" name="Shape 779"/>
            <p:cNvSpPr/>
            <p:nvPr/>
          </p:nvSpPr>
          <p:spPr>
            <a:xfrm>
              <a:off x="7058320" y="2406650"/>
              <a:ext cx="264754" cy="506241"/>
            </a:xfrm>
            <a:custGeom>
              <a:avLst/>
              <a:gdLst/>
              <a:ahLst/>
              <a:cxnLst/>
              <a:rect l="0" t="0" r="0" b="0"/>
              <a:pathLst>
                <a:path w="264754" h="506241">
                  <a:moveTo>
                    <a:pt x="0" y="0"/>
                  </a:moveTo>
                  <a:lnTo>
                    <a:pt x="47076" y="2159"/>
                  </a:lnTo>
                  <a:cubicBezTo>
                    <a:pt x="91400" y="10160"/>
                    <a:pt x="131024" y="28829"/>
                    <a:pt x="165949" y="58166"/>
                  </a:cubicBezTo>
                  <a:cubicBezTo>
                    <a:pt x="200874" y="87630"/>
                    <a:pt x="226020" y="123698"/>
                    <a:pt x="241387" y="166497"/>
                  </a:cubicBezTo>
                  <a:cubicBezTo>
                    <a:pt x="264754" y="231394"/>
                    <a:pt x="261325" y="295656"/>
                    <a:pt x="231226" y="359156"/>
                  </a:cubicBezTo>
                  <a:cubicBezTo>
                    <a:pt x="201000" y="422783"/>
                    <a:pt x="152105" y="466725"/>
                    <a:pt x="84668" y="491109"/>
                  </a:cubicBezTo>
                  <a:cubicBezTo>
                    <a:pt x="67936" y="497110"/>
                    <a:pt x="51331" y="501443"/>
                    <a:pt x="34851" y="504111"/>
                  </a:cubicBezTo>
                  <a:lnTo>
                    <a:pt x="0" y="506241"/>
                  </a:lnTo>
                  <a:lnTo>
                    <a:pt x="0" y="413706"/>
                  </a:lnTo>
                  <a:lnTo>
                    <a:pt x="21258" y="412224"/>
                  </a:lnTo>
                  <a:cubicBezTo>
                    <a:pt x="32003" y="410416"/>
                    <a:pt x="42854" y="407543"/>
                    <a:pt x="53808" y="403606"/>
                  </a:cubicBezTo>
                  <a:cubicBezTo>
                    <a:pt x="97496" y="387858"/>
                    <a:pt x="129118" y="359918"/>
                    <a:pt x="148803" y="319659"/>
                  </a:cubicBezTo>
                  <a:cubicBezTo>
                    <a:pt x="168488" y="279400"/>
                    <a:pt x="170775" y="238379"/>
                    <a:pt x="155662" y="196342"/>
                  </a:cubicBezTo>
                  <a:cubicBezTo>
                    <a:pt x="140422" y="153924"/>
                    <a:pt x="112736" y="123571"/>
                    <a:pt x="72858" y="105283"/>
                  </a:cubicBezTo>
                  <a:cubicBezTo>
                    <a:pt x="52918" y="96139"/>
                    <a:pt x="32249" y="91313"/>
                    <a:pt x="10882" y="90821"/>
                  </a:cubicBezTo>
                  <a:lnTo>
                    <a:pt x="0" y="9166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3" name="Shape 780"/>
            <p:cNvSpPr/>
            <p:nvPr/>
          </p:nvSpPr>
          <p:spPr>
            <a:xfrm>
              <a:off x="6889496" y="2492629"/>
              <a:ext cx="339599" cy="333375"/>
            </a:xfrm>
            <a:custGeom>
              <a:avLst/>
              <a:gdLst/>
              <a:ahLst/>
              <a:cxnLst/>
              <a:rect l="0" t="0" r="0" b="0"/>
              <a:pathLst>
                <a:path w="339599" h="333375">
                  <a:moveTo>
                    <a:pt x="324486" y="110363"/>
                  </a:moveTo>
                  <a:cubicBezTo>
                    <a:pt x="309245" y="67945"/>
                    <a:pt x="281560" y="37592"/>
                    <a:pt x="241681" y="19304"/>
                  </a:cubicBezTo>
                  <a:cubicBezTo>
                    <a:pt x="201803" y="1016"/>
                    <a:pt x="159004" y="0"/>
                    <a:pt x="113538" y="16383"/>
                  </a:cubicBezTo>
                  <a:cubicBezTo>
                    <a:pt x="62865" y="34671"/>
                    <a:pt x="29337" y="67310"/>
                    <a:pt x="12827" y="114300"/>
                  </a:cubicBezTo>
                  <a:cubicBezTo>
                    <a:pt x="0" y="150876"/>
                    <a:pt x="127" y="187452"/>
                    <a:pt x="13336" y="224155"/>
                  </a:cubicBezTo>
                  <a:cubicBezTo>
                    <a:pt x="28194" y="265557"/>
                    <a:pt x="55880" y="295402"/>
                    <a:pt x="96266" y="313690"/>
                  </a:cubicBezTo>
                  <a:cubicBezTo>
                    <a:pt x="136652" y="332105"/>
                    <a:pt x="178816" y="333375"/>
                    <a:pt x="222631" y="317627"/>
                  </a:cubicBezTo>
                  <a:cubicBezTo>
                    <a:pt x="266319" y="301879"/>
                    <a:pt x="297942" y="273939"/>
                    <a:pt x="317627" y="233680"/>
                  </a:cubicBezTo>
                  <a:cubicBezTo>
                    <a:pt x="337312" y="193421"/>
                    <a:pt x="339599" y="152400"/>
                    <a:pt x="324486" y="110363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4" name="Shape 781"/>
            <p:cNvSpPr/>
            <p:nvPr/>
          </p:nvSpPr>
          <p:spPr>
            <a:xfrm>
              <a:off x="6793611" y="2400808"/>
              <a:ext cx="529463" cy="520954"/>
            </a:xfrm>
            <a:custGeom>
              <a:avLst/>
              <a:gdLst/>
              <a:ahLst/>
              <a:cxnLst/>
              <a:rect l="0" t="0" r="0" b="0"/>
              <a:pathLst>
                <a:path w="529463" h="520954">
                  <a:moveTo>
                    <a:pt x="506095" y="172339"/>
                  </a:moveTo>
                  <a:cubicBezTo>
                    <a:pt x="529463" y="237236"/>
                    <a:pt x="526034" y="301498"/>
                    <a:pt x="495935" y="364998"/>
                  </a:cubicBezTo>
                  <a:cubicBezTo>
                    <a:pt x="465709" y="428625"/>
                    <a:pt x="416814" y="472567"/>
                    <a:pt x="349377" y="496951"/>
                  </a:cubicBezTo>
                  <a:cubicBezTo>
                    <a:pt x="282448" y="520954"/>
                    <a:pt x="217551" y="518287"/>
                    <a:pt x="154559" y="488950"/>
                  </a:cubicBezTo>
                  <a:cubicBezTo>
                    <a:pt x="91694" y="459613"/>
                    <a:pt x="48387" y="411988"/>
                    <a:pt x="24765" y="346329"/>
                  </a:cubicBezTo>
                  <a:cubicBezTo>
                    <a:pt x="0" y="277495"/>
                    <a:pt x="3175" y="211709"/>
                    <a:pt x="34417" y="149098"/>
                  </a:cubicBezTo>
                  <a:cubicBezTo>
                    <a:pt x="65532" y="86487"/>
                    <a:pt x="113919" y="43307"/>
                    <a:pt x="179324" y="19812"/>
                  </a:cubicBezTo>
                  <a:cubicBezTo>
                    <a:pt x="223139" y="3937"/>
                    <a:pt x="267335" y="0"/>
                    <a:pt x="311785" y="8001"/>
                  </a:cubicBezTo>
                  <a:cubicBezTo>
                    <a:pt x="356109" y="16002"/>
                    <a:pt x="395732" y="34671"/>
                    <a:pt x="430657" y="64008"/>
                  </a:cubicBezTo>
                  <a:cubicBezTo>
                    <a:pt x="465582" y="93472"/>
                    <a:pt x="490728" y="129540"/>
                    <a:pt x="506095" y="172339"/>
                  </a:cubicBez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5" name="Shape 782"/>
            <p:cNvSpPr/>
            <p:nvPr/>
          </p:nvSpPr>
          <p:spPr>
            <a:xfrm>
              <a:off x="6935089" y="2895219"/>
              <a:ext cx="516001" cy="285496"/>
            </a:xfrm>
            <a:custGeom>
              <a:avLst/>
              <a:gdLst/>
              <a:ahLst/>
              <a:cxnLst/>
              <a:rect l="0" t="0" r="0" b="0"/>
              <a:pathLst>
                <a:path w="516001" h="285496">
                  <a:moveTo>
                    <a:pt x="455422" y="0"/>
                  </a:moveTo>
                  <a:lnTo>
                    <a:pt x="516001" y="262382"/>
                  </a:lnTo>
                  <a:lnTo>
                    <a:pt x="426847" y="282956"/>
                  </a:lnTo>
                  <a:lnTo>
                    <a:pt x="406908" y="196469"/>
                  </a:lnTo>
                  <a:lnTo>
                    <a:pt x="21209" y="285496"/>
                  </a:lnTo>
                  <a:lnTo>
                    <a:pt x="0" y="193802"/>
                  </a:lnTo>
                  <a:lnTo>
                    <a:pt x="385699" y="104775"/>
                  </a:lnTo>
                  <a:lnTo>
                    <a:pt x="366268" y="20574"/>
                  </a:lnTo>
                  <a:lnTo>
                    <a:pt x="455422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6" name="Shape 783"/>
            <p:cNvSpPr/>
            <p:nvPr/>
          </p:nvSpPr>
          <p:spPr>
            <a:xfrm>
              <a:off x="6935089" y="2895219"/>
              <a:ext cx="516001" cy="285496"/>
            </a:xfrm>
            <a:custGeom>
              <a:avLst/>
              <a:gdLst/>
              <a:ahLst/>
              <a:cxnLst/>
              <a:rect l="0" t="0" r="0" b="0"/>
              <a:pathLst>
                <a:path w="516001" h="285496">
                  <a:moveTo>
                    <a:pt x="455422" y="0"/>
                  </a:moveTo>
                  <a:lnTo>
                    <a:pt x="516001" y="262382"/>
                  </a:lnTo>
                  <a:lnTo>
                    <a:pt x="426847" y="282956"/>
                  </a:lnTo>
                  <a:lnTo>
                    <a:pt x="406908" y="196469"/>
                  </a:lnTo>
                  <a:lnTo>
                    <a:pt x="21209" y="285496"/>
                  </a:lnTo>
                  <a:lnTo>
                    <a:pt x="0" y="193802"/>
                  </a:lnTo>
                  <a:lnTo>
                    <a:pt x="385699" y="104775"/>
                  </a:lnTo>
                  <a:lnTo>
                    <a:pt x="366268" y="20574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7" name="Shape 784"/>
            <p:cNvSpPr/>
            <p:nvPr/>
          </p:nvSpPr>
          <p:spPr>
            <a:xfrm>
              <a:off x="6987921" y="3257550"/>
              <a:ext cx="527177" cy="412242"/>
            </a:xfrm>
            <a:custGeom>
              <a:avLst/>
              <a:gdLst/>
              <a:ahLst/>
              <a:cxnLst/>
              <a:rect l="0" t="0" r="0" b="0"/>
              <a:pathLst>
                <a:path w="527177" h="412242">
                  <a:moveTo>
                    <a:pt x="483616" y="0"/>
                  </a:moveTo>
                  <a:lnTo>
                    <a:pt x="495047" y="92075"/>
                  </a:lnTo>
                  <a:lnTo>
                    <a:pt x="182373" y="130683"/>
                  </a:lnTo>
                  <a:lnTo>
                    <a:pt x="517525" y="274828"/>
                  </a:lnTo>
                  <a:lnTo>
                    <a:pt x="527177" y="352425"/>
                  </a:lnTo>
                  <a:lnTo>
                    <a:pt x="43561" y="412242"/>
                  </a:lnTo>
                  <a:lnTo>
                    <a:pt x="32131" y="320167"/>
                  </a:lnTo>
                  <a:lnTo>
                    <a:pt x="335026" y="282702"/>
                  </a:lnTo>
                  <a:lnTo>
                    <a:pt x="9906" y="139827"/>
                  </a:lnTo>
                  <a:lnTo>
                    <a:pt x="0" y="59817"/>
                  </a:lnTo>
                  <a:lnTo>
                    <a:pt x="483616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8" name="Shape 785"/>
            <p:cNvSpPr/>
            <p:nvPr/>
          </p:nvSpPr>
          <p:spPr>
            <a:xfrm>
              <a:off x="6987921" y="3257550"/>
              <a:ext cx="527177" cy="412242"/>
            </a:xfrm>
            <a:custGeom>
              <a:avLst/>
              <a:gdLst/>
              <a:ahLst/>
              <a:cxnLst/>
              <a:rect l="0" t="0" r="0" b="0"/>
              <a:pathLst>
                <a:path w="527177" h="412242">
                  <a:moveTo>
                    <a:pt x="483616" y="0"/>
                  </a:moveTo>
                  <a:lnTo>
                    <a:pt x="495047" y="92075"/>
                  </a:lnTo>
                  <a:lnTo>
                    <a:pt x="182373" y="130683"/>
                  </a:lnTo>
                  <a:lnTo>
                    <a:pt x="517525" y="274828"/>
                  </a:lnTo>
                  <a:lnTo>
                    <a:pt x="527177" y="352425"/>
                  </a:lnTo>
                  <a:lnTo>
                    <a:pt x="43561" y="412242"/>
                  </a:lnTo>
                  <a:lnTo>
                    <a:pt x="32131" y="320167"/>
                  </a:lnTo>
                  <a:lnTo>
                    <a:pt x="335026" y="282702"/>
                  </a:lnTo>
                  <a:lnTo>
                    <a:pt x="9906" y="139827"/>
                  </a:lnTo>
                  <a:lnTo>
                    <a:pt x="0" y="59817"/>
                  </a:lnTo>
                  <a:close/>
                </a:path>
              </a:pathLst>
            </a:custGeom>
            <a:ln w="12192" cap="flat">
              <a:round/>
            </a:ln>
          </p:spPr>
          <p:style>
            <a:lnRef idx="1">
              <a:srgbClr val="E7862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9" name="Rectangle 786"/>
            <p:cNvSpPr/>
            <p:nvPr/>
          </p:nvSpPr>
          <p:spPr>
            <a:xfrm>
              <a:off x="1124358" y="2020809"/>
              <a:ext cx="1094408" cy="77076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ІГРИ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uk-UA" sz="20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конкурси</a:t>
              </a:r>
              <a:endParaRPr lang="ru-RU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Rectangle 787"/>
            <p:cNvSpPr/>
            <p:nvPr/>
          </p:nvSpPr>
          <p:spPr>
            <a:xfrm>
              <a:off x="1769999" y="2375535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Rectangle 788"/>
            <p:cNvSpPr/>
            <p:nvPr/>
          </p:nvSpPr>
          <p:spPr>
            <a:xfrm>
              <a:off x="4035298" y="1078865"/>
              <a:ext cx="853348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КЛУБ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" name="Rectangle 789"/>
            <p:cNvSpPr/>
            <p:nvPr/>
          </p:nvSpPr>
          <p:spPr>
            <a:xfrm>
              <a:off x="3413506" y="1383665"/>
              <a:ext cx="2429384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ВИХІДНОГО ДНЯ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Rectangle 790"/>
            <p:cNvSpPr/>
            <p:nvPr/>
          </p:nvSpPr>
          <p:spPr>
            <a:xfrm>
              <a:off x="5241036" y="1383665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Rectangle 791"/>
            <p:cNvSpPr/>
            <p:nvPr/>
          </p:nvSpPr>
          <p:spPr>
            <a:xfrm>
              <a:off x="3802534" y="1699655"/>
              <a:ext cx="1358721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ru-RU" sz="2000" b="1" dirty="0" err="1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Олімп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" name="Rectangle 792"/>
            <p:cNvSpPr/>
            <p:nvPr/>
          </p:nvSpPr>
          <p:spPr>
            <a:xfrm>
              <a:off x="4520184" y="1688846"/>
              <a:ext cx="87332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Rectangle 793"/>
            <p:cNvSpPr/>
            <p:nvPr/>
          </p:nvSpPr>
          <p:spPr>
            <a:xfrm>
              <a:off x="4607514" y="1688846"/>
              <a:ext cx="897893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”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" name="Rectangle 794"/>
            <p:cNvSpPr/>
            <p:nvPr/>
          </p:nvSpPr>
          <p:spPr>
            <a:xfrm>
              <a:off x="5277612" y="1688846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" name="Rectangle 795"/>
            <p:cNvSpPr/>
            <p:nvPr/>
          </p:nvSpPr>
          <p:spPr>
            <a:xfrm>
              <a:off x="3954526" y="2663571"/>
              <a:ext cx="3193029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ФІЗИЧНЕ ВИХОВАННЯ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Rectangle 796"/>
            <p:cNvSpPr/>
            <p:nvPr/>
          </p:nvSpPr>
          <p:spPr>
            <a:xfrm>
              <a:off x="6355334" y="2663571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" name="Rectangle 797"/>
            <p:cNvSpPr/>
            <p:nvPr/>
          </p:nvSpPr>
          <p:spPr>
            <a:xfrm>
              <a:off x="4414774" y="2968371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Rectangle 798"/>
            <p:cNvSpPr/>
            <p:nvPr/>
          </p:nvSpPr>
          <p:spPr>
            <a:xfrm>
              <a:off x="4471162" y="2968371"/>
              <a:ext cx="1924686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В ЛІТНЬОМУ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" name="Rectangle 799"/>
            <p:cNvSpPr/>
            <p:nvPr/>
          </p:nvSpPr>
          <p:spPr>
            <a:xfrm>
              <a:off x="5917693" y="2968371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Rectangle 800"/>
            <p:cNvSpPr/>
            <p:nvPr/>
          </p:nvSpPr>
          <p:spPr>
            <a:xfrm>
              <a:off x="3954526" y="3273171"/>
              <a:ext cx="3063048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ТАБОРІ ВІДПОЧИНКУ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" name="Rectangle 801"/>
            <p:cNvSpPr/>
            <p:nvPr/>
          </p:nvSpPr>
          <p:spPr>
            <a:xfrm>
              <a:off x="6257798" y="3273171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Rectangle 802"/>
            <p:cNvSpPr/>
            <p:nvPr/>
          </p:nvSpPr>
          <p:spPr>
            <a:xfrm>
              <a:off x="3594481" y="4320159"/>
              <a:ext cx="2842687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ТИЖНІ ФІЗИЧНОГО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Rectangle 803"/>
            <p:cNvSpPr/>
            <p:nvPr/>
          </p:nvSpPr>
          <p:spPr>
            <a:xfrm>
              <a:off x="5729986" y="4320159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" name="Rectangle 804"/>
            <p:cNvSpPr/>
            <p:nvPr/>
          </p:nvSpPr>
          <p:spPr>
            <a:xfrm>
              <a:off x="3984625" y="4624959"/>
              <a:ext cx="182923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ВИХОВАННЯ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" name="Rectangle 805"/>
            <p:cNvSpPr/>
            <p:nvPr/>
          </p:nvSpPr>
          <p:spPr>
            <a:xfrm>
              <a:off x="5359654" y="4624959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Rectangle 806"/>
            <p:cNvSpPr/>
            <p:nvPr/>
          </p:nvSpPr>
          <p:spPr>
            <a:xfrm>
              <a:off x="1073785" y="3239643"/>
              <a:ext cx="1251418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ГУРТКИ,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Rectangle 807"/>
            <p:cNvSpPr/>
            <p:nvPr/>
          </p:nvSpPr>
          <p:spPr>
            <a:xfrm>
              <a:off x="2012569" y="3239643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Rectangle 808"/>
            <p:cNvSpPr/>
            <p:nvPr/>
          </p:nvSpPr>
          <p:spPr>
            <a:xfrm>
              <a:off x="1073785" y="3544468"/>
              <a:ext cx="937400" cy="3451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СЕКЦІЇ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" name="Rectangle 809"/>
            <p:cNvSpPr/>
            <p:nvPr/>
          </p:nvSpPr>
          <p:spPr>
            <a:xfrm>
              <a:off x="1779397" y="3544468"/>
              <a:ext cx="76592" cy="3451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Rectangle 810"/>
            <p:cNvSpPr/>
            <p:nvPr/>
          </p:nvSpPr>
          <p:spPr>
            <a:xfrm>
              <a:off x="1505712" y="4320159"/>
              <a:ext cx="1255142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МАСОВІ 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Rectangle 811"/>
            <p:cNvSpPr/>
            <p:nvPr/>
          </p:nvSpPr>
          <p:spPr>
            <a:xfrm>
              <a:off x="2449322" y="4320159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Rectangle 812"/>
            <p:cNvSpPr/>
            <p:nvPr/>
          </p:nvSpPr>
          <p:spPr>
            <a:xfrm>
              <a:off x="1505712" y="4624959"/>
              <a:ext cx="1210799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ЗАХОДИ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" name="Rectangle 813"/>
            <p:cNvSpPr/>
            <p:nvPr/>
          </p:nvSpPr>
          <p:spPr>
            <a:xfrm>
              <a:off x="2415794" y="4624959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" name="Rectangle 814"/>
            <p:cNvSpPr/>
            <p:nvPr/>
          </p:nvSpPr>
          <p:spPr>
            <a:xfrm>
              <a:off x="2009902" y="1295019"/>
              <a:ext cx="1607854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ЗМАГАННЯ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" name="Rectangle 815"/>
            <p:cNvSpPr/>
            <p:nvPr/>
          </p:nvSpPr>
          <p:spPr>
            <a:xfrm>
              <a:off x="3218688" y="1295019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" name="Rectangle 816"/>
            <p:cNvSpPr/>
            <p:nvPr/>
          </p:nvSpPr>
          <p:spPr>
            <a:xfrm>
              <a:off x="2658110" y="5256530"/>
              <a:ext cx="1579082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Rectangle 817"/>
            <p:cNvSpPr/>
            <p:nvPr/>
          </p:nvSpPr>
          <p:spPr>
            <a:xfrm>
              <a:off x="3845687" y="5256530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1" name="Прямоугольник 130"/>
          <p:cNvSpPr/>
          <p:nvPr/>
        </p:nvSpPr>
        <p:spPr>
          <a:xfrm>
            <a:off x="5035828" y="5282128"/>
            <a:ext cx="1898918" cy="787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Туристичні</a:t>
            </a:r>
            <a:endParaRPr lang="ru-RU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оходи,екскурсії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0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2" name="Рисунок 1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0" y="4350913"/>
            <a:ext cx="3885244" cy="2356429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758" y="4428921"/>
            <a:ext cx="3646575" cy="2241346"/>
          </a:xfrm>
          <a:prstGeom prst="rect">
            <a:avLst/>
          </a:prstGeom>
        </p:spPr>
      </p:pic>
      <p:pic>
        <p:nvPicPr>
          <p:cNvPr id="135" name="Рисунок 1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219" y="101400"/>
            <a:ext cx="2679495" cy="1786330"/>
          </a:xfrm>
          <a:prstGeom prst="rect">
            <a:avLst/>
          </a:prstGeom>
        </p:spPr>
      </p:pic>
      <p:pic>
        <p:nvPicPr>
          <p:cNvPr id="136" name="Рисунок 13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3" y="209130"/>
            <a:ext cx="2873942" cy="191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7" y="130315"/>
            <a:ext cx="5756032" cy="35071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69" y="130315"/>
            <a:ext cx="5682515" cy="3507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1" y="3681507"/>
            <a:ext cx="5756078" cy="30929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69" y="3712769"/>
            <a:ext cx="5680973" cy="306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9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0"/>
            <a:ext cx="11223257" cy="1300821"/>
          </a:xfrm>
        </p:spPr>
        <p:txBody>
          <a:bodyPr>
            <a:normAutofit/>
          </a:bodyPr>
          <a:lstStyle/>
          <a:p>
            <a:r>
              <a:rPr lang="uk-UA" dirty="0" smtClean="0"/>
              <a:t>Наші досягнення на районній спартакіаді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65632" y="1389888"/>
            <a:ext cx="10180237" cy="4974336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Назва змагання             2010- 2011   2011-2012   2012-2013  2013-2014  2014-2015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Легка атлетика                  1                      1                 1                 1                  1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Козацький гарт                  1                      2                 1                 1                  2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Крос                                  1                      1                  1                 3                  2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Баскетбол (</a:t>
            </a:r>
            <a:r>
              <a:rPr lang="uk-UA" dirty="0" err="1" smtClean="0"/>
              <a:t>хл</a:t>
            </a:r>
            <a:r>
              <a:rPr lang="uk-UA" dirty="0" smtClean="0"/>
              <a:t>)                   1                      1                  1                 1                  1</a:t>
            </a:r>
          </a:p>
          <a:p>
            <a:pPr marL="285750" indent="-285750">
              <a:buFontTx/>
              <a:buChar char="-"/>
            </a:pPr>
            <a:r>
              <a:rPr lang="uk-UA" dirty="0" err="1" smtClean="0"/>
              <a:t>Басктбол</a:t>
            </a:r>
            <a:r>
              <a:rPr lang="uk-UA" dirty="0" smtClean="0"/>
              <a:t> (</a:t>
            </a:r>
            <a:r>
              <a:rPr lang="uk-UA" dirty="0" err="1" smtClean="0"/>
              <a:t>дв</a:t>
            </a:r>
            <a:r>
              <a:rPr lang="uk-UA" dirty="0" smtClean="0"/>
              <a:t>)                     1                      1                  1                2                  2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Волейбол (</a:t>
            </a:r>
            <a:r>
              <a:rPr lang="uk-UA" dirty="0" err="1" smtClean="0"/>
              <a:t>хл</a:t>
            </a:r>
            <a:r>
              <a:rPr lang="uk-UA" dirty="0" smtClean="0"/>
              <a:t>)                    1                      2                  2                2                  2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Теніс                                 1                       1                  2                1                 1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Футбол                              1                       2                  1                2                 2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Старти надій                     2                       2                 2                2                  2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solidFill>
                  <a:srgbClr val="FFFF00"/>
                </a:solidFill>
              </a:rPr>
              <a:t>ЗАГАЛЬНЕ                        </a:t>
            </a:r>
            <a:r>
              <a:rPr lang="en-US" dirty="0" smtClean="0">
                <a:solidFill>
                  <a:srgbClr val="FFFF00"/>
                </a:solidFill>
              </a:rPr>
              <a:t>  I                        </a:t>
            </a:r>
            <a:r>
              <a:rPr lang="en-US" dirty="0" err="1" smtClean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                  </a:t>
            </a:r>
            <a:r>
              <a:rPr lang="en-US" dirty="0" err="1" smtClean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                  </a:t>
            </a:r>
            <a:r>
              <a:rPr lang="en-US" dirty="0" err="1" smtClean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                   </a:t>
            </a:r>
            <a:r>
              <a:rPr lang="en-US" dirty="0" err="1" smtClean="0">
                <a:solidFill>
                  <a:srgbClr val="FFFF00"/>
                </a:solidFill>
              </a:rPr>
              <a:t>I</a:t>
            </a:r>
            <a:endParaRPr lang="uk-UA" dirty="0" smtClean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FFFF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77824" y="5644896"/>
            <a:ext cx="10216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52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1108" y="1336432"/>
            <a:ext cx="8046303" cy="24618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РЕЗУЛЬТАТИВНІСТЬ РОБОТИ </a:t>
            </a:r>
            <a:br>
              <a:rPr lang="ru-RU" b="1" i="1" dirty="0">
                <a:solidFill>
                  <a:schemeClr val="accent3">
                    <a:lumMod val="75000"/>
                  </a:schemeClr>
                </a:solidFill>
              </a:rPr>
            </a:br>
            <a:endParaRPr lang="ru-RU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9" y="1127368"/>
            <a:ext cx="5619875" cy="56251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6" y="1127368"/>
            <a:ext cx="5720860" cy="562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4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402" y="142629"/>
            <a:ext cx="5537689" cy="30694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402" y="3445339"/>
            <a:ext cx="5537689" cy="3096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3445339"/>
            <a:ext cx="5931878" cy="30961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5" y="142629"/>
            <a:ext cx="5931879" cy="308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8399" y="445918"/>
            <a:ext cx="4177689" cy="25236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9" y="249778"/>
            <a:ext cx="4572000" cy="6467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0490" y="640655"/>
            <a:ext cx="6412082" cy="563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7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45" y="181941"/>
            <a:ext cx="10928638" cy="842188"/>
          </a:xfrm>
        </p:spPr>
        <p:txBody>
          <a:bodyPr>
            <a:normAutofit/>
          </a:bodyPr>
          <a:lstStyle/>
          <a:p>
            <a:r>
              <a:rPr lang="uk-UA" sz="3200" i="1" dirty="0" smtClean="0"/>
              <a:t>Районна олімпіада з фізичної культури</a:t>
            </a:r>
            <a:endParaRPr lang="ru-RU" sz="32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55904" y="853440"/>
            <a:ext cx="10216813" cy="4639055"/>
          </a:xfrm>
        </p:spPr>
        <p:txBody>
          <a:bodyPr>
            <a:normAutofit fontScale="92500" lnSpcReduction="20000"/>
          </a:bodyPr>
          <a:lstStyle/>
          <a:p>
            <a:endParaRPr lang="uk-UA" sz="1600" dirty="0" smtClean="0"/>
          </a:p>
          <a:p>
            <a:r>
              <a:rPr lang="uk-UA" sz="2000" dirty="0" smtClean="0"/>
              <a:t>                                            2012-2013 </a:t>
            </a:r>
            <a:r>
              <a:rPr lang="uk-UA" sz="2000" dirty="0" err="1" smtClean="0"/>
              <a:t>н.р</a:t>
            </a:r>
            <a:r>
              <a:rPr lang="uk-UA" sz="2000" dirty="0" smtClean="0"/>
              <a:t>.          </a:t>
            </a:r>
            <a:endParaRPr lang="uk-UA" sz="2000" dirty="0"/>
          </a:p>
          <a:p>
            <a:r>
              <a:rPr lang="uk-UA" sz="2000" dirty="0" err="1" smtClean="0"/>
              <a:t>Рибицька</a:t>
            </a:r>
            <a:r>
              <a:rPr lang="uk-UA" sz="2000" dirty="0" smtClean="0"/>
              <a:t> Марія – І місце </a:t>
            </a:r>
          </a:p>
          <a:p>
            <a:r>
              <a:rPr lang="uk-UA" sz="2000" dirty="0" smtClean="0"/>
              <a:t>Бойчук Ілля – І місце</a:t>
            </a:r>
          </a:p>
          <a:p>
            <a:r>
              <a:rPr lang="uk-UA" sz="2000" dirty="0" smtClean="0"/>
              <a:t>                                      2013-2014 </a:t>
            </a:r>
            <a:r>
              <a:rPr lang="uk-UA" sz="2000" dirty="0" err="1" smtClean="0"/>
              <a:t>н.р</a:t>
            </a:r>
            <a:r>
              <a:rPr lang="uk-UA" sz="2000" dirty="0" smtClean="0"/>
              <a:t>.</a:t>
            </a:r>
          </a:p>
          <a:p>
            <a:r>
              <a:rPr lang="uk-UA" sz="2000" dirty="0" smtClean="0"/>
              <a:t>Кузьмич Юрій – І місце</a:t>
            </a:r>
          </a:p>
          <a:p>
            <a:r>
              <a:rPr lang="uk-UA" sz="2000" dirty="0" err="1" smtClean="0"/>
              <a:t>Олійчук</a:t>
            </a:r>
            <a:r>
              <a:rPr lang="uk-UA" sz="2000" dirty="0" smtClean="0"/>
              <a:t> Марія – ІІ місце</a:t>
            </a:r>
          </a:p>
          <a:p>
            <a:r>
              <a:rPr lang="uk-UA" sz="3200" dirty="0" smtClean="0">
                <a:solidFill>
                  <a:srgbClr val="FFFF00"/>
                </a:solidFill>
              </a:rPr>
              <a:t>Обласна олімпіада з фізичної культури</a:t>
            </a:r>
          </a:p>
          <a:p>
            <a:r>
              <a:rPr lang="uk-UA" sz="3200" dirty="0" smtClean="0">
                <a:solidFill>
                  <a:srgbClr val="FFFF00"/>
                </a:solidFill>
              </a:rPr>
              <a:t> 2012-2013 </a:t>
            </a:r>
            <a:r>
              <a:rPr lang="uk-UA" sz="3200" dirty="0" err="1" smtClean="0">
                <a:solidFill>
                  <a:srgbClr val="FFFF00"/>
                </a:solidFill>
              </a:rPr>
              <a:t>н.р</a:t>
            </a:r>
            <a:r>
              <a:rPr lang="uk-UA" sz="32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uk-UA" sz="2800" dirty="0" err="1" smtClean="0">
                <a:solidFill>
                  <a:srgbClr val="FFFF00"/>
                </a:solidFill>
              </a:rPr>
              <a:t>Рибицька</a:t>
            </a:r>
            <a:r>
              <a:rPr lang="uk-UA" sz="2800" dirty="0" smtClean="0">
                <a:solidFill>
                  <a:srgbClr val="FFFF00"/>
                </a:solidFill>
              </a:rPr>
              <a:t> Марія – ІІІ місце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826" y="3584448"/>
            <a:ext cx="3103303" cy="31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020" y="304800"/>
            <a:ext cx="4041191" cy="718645"/>
          </a:xfrm>
        </p:spPr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rgbClr val="FF0000"/>
                </a:solidFill>
              </a:rPr>
              <a:t>Мої нагороди!!!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8" y="934574"/>
            <a:ext cx="5087817" cy="55717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67" y="934575"/>
            <a:ext cx="4463378" cy="55717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44" y="934574"/>
            <a:ext cx="1751123" cy="26306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44" y="3492998"/>
            <a:ext cx="1751123" cy="3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364" y="-1574644"/>
            <a:ext cx="9994211" cy="2525619"/>
          </a:xfrm>
        </p:spPr>
        <p:txBody>
          <a:bodyPr>
            <a:normAutofit/>
          </a:bodyPr>
          <a:lstStyle/>
          <a:p>
            <a:r>
              <a:rPr lang="uk-UA" i="1" dirty="0" smtClean="0">
                <a:solidFill>
                  <a:srgbClr val="FF0000"/>
                </a:solidFill>
              </a:rPr>
              <a:t>Творчий пошук продовжується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190703" y="6179670"/>
            <a:ext cx="3761415" cy="710484"/>
          </a:xfrm>
        </p:spPr>
        <p:txBody>
          <a:bodyPr>
            <a:normAutofit/>
          </a:bodyPr>
          <a:lstStyle/>
          <a:p>
            <a:pPr algn="ctr"/>
            <a:r>
              <a:rPr lang="uk-UA" sz="2800" i="1" dirty="0" smtClean="0">
                <a:solidFill>
                  <a:srgbClr val="FF0000"/>
                </a:solidFill>
              </a:rPr>
              <a:t>Дякую за увагу </a:t>
            </a:r>
            <a:r>
              <a:rPr lang="uk-UA" sz="2800" i="1" dirty="0">
                <a:solidFill>
                  <a:srgbClr val="FF0000"/>
                </a:solidFill>
                <a:sym typeface="Wingdings" panose="05000000000000000000" pitchFamily="2" charset="2"/>
              </a:rPr>
              <a:t>!</a:t>
            </a:r>
            <a:endParaRPr lang="ru-RU" sz="2800" i="1" dirty="0">
              <a:solidFill>
                <a:srgbClr val="FF0000"/>
              </a:solidFill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9388695" y="11041"/>
            <a:ext cx="2461846" cy="126609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ертикальный свиток 11"/>
          <p:cNvSpPr/>
          <p:nvPr/>
        </p:nvSpPr>
        <p:spPr>
          <a:xfrm>
            <a:off x="1621536" y="1463040"/>
            <a:ext cx="4218432" cy="507187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</a:rPr>
              <a:t>Турбота про здоров'я учнів- найважливіша справа вчителя. Від здоров'я, гарного самопочуття і бадьорості дітей залежить їх духовне життя, світосприйняття, розумовий розвиток, міцність знань, віра в свої сили.</a:t>
            </a:r>
          </a:p>
          <a:p>
            <a:pPr algn="ctr"/>
            <a:r>
              <a:rPr lang="uk-UA" b="1" i="1" dirty="0" smtClean="0">
                <a:solidFill>
                  <a:srgbClr val="FFFF00"/>
                </a:solidFill>
              </a:rPr>
              <a:t>            В. Сухомлинський</a:t>
            </a:r>
            <a:r>
              <a:rPr lang="uk-UA" b="1" i="1" dirty="0" smtClean="0">
                <a:solidFill>
                  <a:srgbClr val="FF0000"/>
                </a:solidFill>
              </a:rPr>
              <a:t>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9" y="1724016"/>
            <a:ext cx="5012206" cy="445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uk-UA" sz="4400" dirty="0" smtClean="0">
                <a:solidFill>
                  <a:srgbClr val="FF0000"/>
                </a:solidFill>
              </a:rPr>
              <a:t>Розбудити в серцях учнів любов до спорту </a:t>
            </a:r>
            <a:r>
              <a:rPr lang="uk-UA" sz="4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4" name="Picture 458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7582" y="291734"/>
            <a:ext cx="8089265" cy="388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588383" y="2992922"/>
            <a:ext cx="9904505" cy="3736124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FF0000"/>
                </a:solidFill>
              </a:rPr>
              <a:t>Розвиток індивідуальних особливостей учня</a:t>
            </a:r>
          </a:p>
          <a:p>
            <a:endParaRPr lang="uk-UA" sz="3200" dirty="0">
              <a:solidFill>
                <a:srgbClr val="FF0000"/>
              </a:solidFill>
            </a:endParaRPr>
          </a:p>
          <a:p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Shape 275"/>
          <p:cNvSpPr>
            <a:spLocks noGrp="1"/>
          </p:cNvSpPr>
          <p:nvPr>
            <p:ph type="title"/>
          </p:nvPr>
        </p:nvSpPr>
        <p:spPr>
          <a:xfrm>
            <a:off x="1377288" y="327453"/>
            <a:ext cx="9906001" cy="2511835"/>
          </a:xfrm>
          <a:custGeom>
            <a:avLst/>
            <a:gdLst/>
            <a:ahLst/>
            <a:cxnLst/>
            <a:rect l="0" t="0" r="0" b="0"/>
            <a:pathLst>
              <a:path w="7812101" h="1366870">
                <a:moveTo>
                  <a:pt x="3906088" y="0"/>
                </a:moveTo>
                <a:cubicBezTo>
                  <a:pt x="4557091" y="0"/>
                  <a:pt x="5208092" y="14256"/>
                  <a:pt x="5859095" y="42767"/>
                </a:cubicBezTo>
                <a:lnTo>
                  <a:pt x="5859095" y="213583"/>
                </a:lnTo>
                <a:cubicBezTo>
                  <a:pt x="6510097" y="242031"/>
                  <a:pt x="7161099" y="284830"/>
                  <a:pt x="7812101" y="341726"/>
                </a:cubicBezTo>
                <a:lnTo>
                  <a:pt x="6835598" y="779495"/>
                </a:lnTo>
                <a:lnTo>
                  <a:pt x="7812101" y="1366870"/>
                </a:lnTo>
                <a:cubicBezTo>
                  <a:pt x="6835598" y="1281399"/>
                  <a:pt x="5859095" y="1228058"/>
                  <a:pt x="4882591" y="1206723"/>
                </a:cubicBezTo>
                <a:lnTo>
                  <a:pt x="5859095" y="1067912"/>
                </a:lnTo>
                <a:cubicBezTo>
                  <a:pt x="4557091" y="1010889"/>
                  <a:pt x="3255086" y="1010889"/>
                  <a:pt x="1953082" y="1067912"/>
                </a:cubicBezTo>
                <a:lnTo>
                  <a:pt x="2929585" y="1206723"/>
                </a:lnTo>
                <a:cubicBezTo>
                  <a:pt x="1953082" y="1228058"/>
                  <a:pt x="976452" y="1281399"/>
                  <a:pt x="0" y="1366870"/>
                </a:cubicBezTo>
                <a:lnTo>
                  <a:pt x="976452" y="779495"/>
                </a:lnTo>
                <a:lnTo>
                  <a:pt x="0" y="341726"/>
                </a:lnTo>
                <a:cubicBezTo>
                  <a:pt x="651015" y="284830"/>
                  <a:pt x="1302080" y="242031"/>
                  <a:pt x="1953082" y="213583"/>
                </a:cubicBezTo>
                <a:lnTo>
                  <a:pt x="1953082" y="42767"/>
                </a:lnTo>
                <a:cubicBezTo>
                  <a:pt x="2604084" y="14256"/>
                  <a:pt x="3255086" y="0"/>
                  <a:pt x="3906088" y="0"/>
                </a:cubicBezTo>
                <a:close/>
              </a:path>
            </a:pathLst>
          </a:custGeom>
          <a:ln w="0" cap="flat">
            <a:round/>
          </a:ln>
        </p:spPr>
        <p:style>
          <a:lnRef idx="0">
            <a:srgbClr val="000000">
              <a:alpha val="0"/>
            </a:srgbClr>
          </a:lnRef>
          <a:fillRef idx="1">
            <a:srgbClr val="FF9900"/>
          </a:fillRef>
          <a:effectRef idx="0">
            <a:scrgbClr r="0" g="0" b="0"/>
          </a:effectRef>
          <a:fontRef idx="none"/>
        </p:style>
        <p:txBody>
          <a:bodyPr>
            <a:normAutofit fontScale="90000"/>
          </a:bodyPr>
          <a:lstStyle/>
          <a:p>
            <a:r>
              <a:rPr lang="ru-RU" b="1" dirty="0"/>
              <a:t>МОЯ ПРОБЛЕМНА ТЕМА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Rectangle 329"/>
          <p:cNvSpPr/>
          <p:nvPr/>
        </p:nvSpPr>
        <p:spPr>
          <a:xfrm>
            <a:off x="4316754" y="1312226"/>
            <a:ext cx="5668645" cy="27114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800" b="1" dirty="0" smtClean="0">
                <a:solidFill>
                  <a:srgbClr val="F9FF0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МОЯ ПРОБЛЕМНА ТЕМА</a:t>
            </a:r>
            <a:endParaRPr lang="ru-RU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3695106"/>
            <a:ext cx="3916263" cy="30339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816" y="3697095"/>
            <a:ext cx="3568261" cy="30339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55" y="3695106"/>
            <a:ext cx="4027068" cy="30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8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0" y="105509"/>
            <a:ext cx="9906001" cy="4540368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sp>
        <p:nvSpPr>
          <p:cNvPr id="5" name="Shape 275"/>
          <p:cNvSpPr>
            <a:spLocks noGrp="1"/>
          </p:cNvSpPr>
          <p:nvPr>
            <p:ph type="body" sz="half" idx="2"/>
          </p:nvPr>
        </p:nvSpPr>
        <p:spPr>
          <a:xfrm>
            <a:off x="1236690" y="105509"/>
            <a:ext cx="9904505" cy="2106561"/>
          </a:xfrm>
          <a:custGeom>
            <a:avLst/>
            <a:gdLst/>
            <a:ahLst/>
            <a:cxnLst/>
            <a:rect l="0" t="0" r="0" b="0"/>
            <a:pathLst>
              <a:path w="7812101" h="1366870">
                <a:moveTo>
                  <a:pt x="3906088" y="0"/>
                </a:moveTo>
                <a:cubicBezTo>
                  <a:pt x="4557091" y="0"/>
                  <a:pt x="5208092" y="14256"/>
                  <a:pt x="5859095" y="42767"/>
                </a:cubicBezTo>
                <a:lnTo>
                  <a:pt x="5859095" y="213583"/>
                </a:lnTo>
                <a:cubicBezTo>
                  <a:pt x="6510097" y="242031"/>
                  <a:pt x="7161099" y="284830"/>
                  <a:pt x="7812101" y="341726"/>
                </a:cubicBezTo>
                <a:lnTo>
                  <a:pt x="6835598" y="779495"/>
                </a:lnTo>
                <a:lnTo>
                  <a:pt x="7812101" y="1366870"/>
                </a:lnTo>
                <a:cubicBezTo>
                  <a:pt x="6835598" y="1281399"/>
                  <a:pt x="5859095" y="1228058"/>
                  <a:pt x="4882591" y="1206723"/>
                </a:cubicBezTo>
                <a:lnTo>
                  <a:pt x="5859095" y="1067912"/>
                </a:lnTo>
                <a:cubicBezTo>
                  <a:pt x="4557091" y="1010889"/>
                  <a:pt x="3255086" y="1010889"/>
                  <a:pt x="1953082" y="1067912"/>
                </a:cubicBezTo>
                <a:lnTo>
                  <a:pt x="2929585" y="1206723"/>
                </a:lnTo>
                <a:cubicBezTo>
                  <a:pt x="1953082" y="1228058"/>
                  <a:pt x="976452" y="1281399"/>
                  <a:pt x="0" y="1366870"/>
                </a:cubicBezTo>
                <a:lnTo>
                  <a:pt x="976452" y="779495"/>
                </a:lnTo>
                <a:lnTo>
                  <a:pt x="0" y="341726"/>
                </a:lnTo>
                <a:cubicBezTo>
                  <a:pt x="651015" y="284830"/>
                  <a:pt x="1302080" y="242031"/>
                  <a:pt x="1953082" y="213583"/>
                </a:cubicBezTo>
                <a:lnTo>
                  <a:pt x="1953082" y="42767"/>
                </a:lnTo>
                <a:cubicBezTo>
                  <a:pt x="2604084" y="14256"/>
                  <a:pt x="3255086" y="0"/>
                  <a:pt x="3906088" y="0"/>
                </a:cubicBezTo>
                <a:close/>
              </a:path>
            </a:pathLst>
          </a:custGeom>
          <a:ln w="0" cap="flat">
            <a:round/>
          </a:ln>
        </p:spPr>
        <p:style>
          <a:lnRef idx="0">
            <a:srgbClr val="000000">
              <a:alpha val="0"/>
            </a:srgbClr>
          </a:lnRef>
          <a:fillRef idx="1">
            <a:srgbClr val="FF9900"/>
          </a:fillRef>
          <a:effectRef idx="0">
            <a:scrgbClr r="0" g="0" b="0"/>
          </a:effectRef>
          <a:fontRef idx="none"/>
        </p:style>
        <p:txBody>
          <a:bodyPr>
            <a:normAutofit fontScale="25000" lnSpcReduction="20000"/>
          </a:bodyPr>
          <a:lstStyle/>
          <a:p>
            <a:r>
              <a:rPr lang="ru-RU" b="1" dirty="0"/>
              <a:t>МОЯ ПРОБЛЕМНА ТЕМА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39594" y="559630"/>
            <a:ext cx="5380050" cy="1101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ЗАВДАННЯ МОЄЇ ПЕДАГОГІЧНОЇ ДІЯЛЬНОСТІ </a:t>
            </a:r>
            <a:endParaRPr lang="ru-RU" sz="2800" dirty="0">
              <a:solidFill>
                <a:srgbClr val="FF0000"/>
              </a:solidFill>
            </a:endParaRPr>
          </a:p>
        </p:txBody>
      </p:sp>
      <p:grpSp>
        <p:nvGrpSpPr>
          <p:cNvPr id="7" name="Group 3942"/>
          <p:cNvGrpSpPr/>
          <p:nvPr/>
        </p:nvGrpSpPr>
        <p:grpSpPr>
          <a:xfrm>
            <a:off x="1528272" y="2213097"/>
            <a:ext cx="8828532" cy="4644903"/>
            <a:chOff x="0" y="0"/>
            <a:chExt cx="7560564" cy="5362957"/>
          </a:xfrm>
        </p:grpSpPr>
        <p:pic>
          <p:nvPicPr>
            <p:cNvPr id="8" name="Picture 33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32688" cy="1522476"/>
            </a:xfrm>
            <a:prstGeom prst="rect">
              <a:avLst/>
            </a:prstGeom>
          </p:spPr>
        </p:pic>
        <p:pic>
          <p:nvPicPr>
            <p:cNvPr id="9" name="Picture 34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8492" y="39624"/>
              <a:ext cx="6608064" cy="1011936"/>
            </a:xfrm>
            <a:prstGeom prst="rect">
              <a:avLst/>
            </a:prstGeom>
          </p:spPr>
        </p:pic>
        <p:pic>
          <p:nvPicPr>
            <p:cNvPr id="10" name="Picture 3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40180"/>
              <a:ext cx="932688" cy="1402080"/>
            </a:xfrm>
            <a:prstGeom prst="rect">
              <a:avLst/>
            </a:prstGeom>
          </p:spPr>
        </p:pic>
        <p:pic>
          <p:nvPicPr>
            <p:cNvPr id="11" name="Picture 34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65476"/>
              <a:ext cx="932688" cy="1402080"/>
            </a:xfrm>
            <a:prstGeom prst="rect">
              <a:avLst/>
            </a:prstGeom>
          </p:spPr>
        </p:pic>
        <p:pic>
          <p:nvPicPr>
            <p:cNvPr id="12" name="Picture 3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960877"/>
              <a:ext cx="932688" cy="1402080"/>
            </a:xfrm>
            <a:prstGeom prst="rect">
              <a:avLst/>
            </a:prstGeom>
          </p:spPr>
        </p:pic>
        <p:pic>
          <p:nvPicPr>
            <p:cNvPr id="13" name="Picture 3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8492" y="1335024"/>
              <a:ext cx="6608064" cy="1007364"/>
            </a:xfrm>
            <a:prstGeom prst="rect">
              <a:avLst/>
            </a:prstGeom>
          </p:spPr>
        </p:pic>
        <p:pic>
          <p:nvPicPr>
            <p:cNvPr id="14" name="Picture 35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8492" y="2631948"/>
              <a:ext cx="6608064" cy="1005840"/>
            </a:xfrm>
            <a:prstGeom prst="rect">
              <a:avLst/>
            </a:prstGeom>
          </p:spPr>
        </p:pic>
        <p:pic>
          <p:nvPicPr>
            <p:cNvPr id="15" name="Picture 3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" y="3927348"/>
              <a:ext cx="6676644" cy="1007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045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59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6859" y="0"/>
            <a:ext cx="6430645" cy="64554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83271" y="2285083"/>
            <a:ext cx="100059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ШЛЯХИ </a:t>
            </a:r>
            <a:endParaRPr lang="ru-RU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02932" y="2636745"/>
            <a:ext cx="1361270" cy="989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rgbClr val="FFFF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РЕАЛІЗАЦІЇ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400" b="1" dirty="0" smtClean="0">
                <a:solidFill>
                  <a:srgbClr val="FFFF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ПРОБЛЕМНОЇ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400" b="1" dirty="0" smtClean="0">
                <a:solidFill>
                  <a:srgbClr val="FFFF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ТЕМИ</a:t>
            </a:r>
            <a:endParaRPr lang="ru-RU" sz="1400" dirty="0">
              <a:solidFill>
                <a:srgbClr val="00000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69324" y="3083790"/>
            <a:ext cx="1664676" cy="1380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Позаурочна та позашкільна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спортивно - масова робота</a:t>
            </a:r>
            <a:endParaRPr lang="ru-RU" sz="1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21533" y="705939"/>
            <a:ext cx="2188293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Заняття фізичною культурою в режимі навчального дня</a:t>
            </a:r>
            <a:endParaRPr lang="ru-RU" sz="1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14045" y="885248"/>
            <a:ext cx="2008201" cy="108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Екскурсії, </a:t>
            </a:r>
            <a:r>
              <a:rPr lang="uk-UA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туристічні</a:t>
            </a:r>
            <a:r>
              <a:rPr lang="uk-UA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походи</a:t>
            </a:r>
            <a:endParaRPr lang="ru-RU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73815" y="3083790"/>
            <a:ext cx="1843706" cy="108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Індивідуальні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заняття, тренування</a:t>
            </a:r>
            <a:endParaRPr lang="ru-RU" sz="1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02932" y="3914100"/>
            <a:ext cx="1911559" cy="1663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Співпраця з класними керівниками , батьками,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громадськістю</a:t>
            </a:r>
            <a:endParaRPr lang="ru-RU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0" y="70631"/>
            <a:ext cx="3362288" cy="3118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0" y="3474814"/>
            <a:ext cx="3362040" cy="32344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017" y="174320"/>
            <a:ext cx="3016723" cy="3053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017" y="3389958"/>
            <a:ext cx="3061760" cy="340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5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7" y="152400"/>
            <a:ext cx="5682762" cy="3278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7" y="3663529"/>
            <a:ext cx="5682762" cy="30597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616" y="3663529"/>
            <a:ext cx="5260731" cy="3059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616" y="152400"/>
            <a:ext cx="5260731" cy="327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1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Group 4095"/>
          <p:cNvGrpSpPr/>
          <p:nvPr/>
        </p:nvGrpSpPr>
        <p:grpSpPr>
          <a:xfrm>
            <a:off x="1647507" y="132080"/>
            <a:ext cx="11100345" cy="6593840"/>
            <a:chOff x="0" y="0"/>
            <a:chExt cx="11100503" cy="6594348"/>
          </a:xfrm>
        </p:grpSpPr>
        <p:pic>
          <p:nvPicPr>
            <p:cNvPr id="5" name="Picture 4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897112" cy="1155192"/>
            </a:xfrm>
            <a:prstGeom prst="rect">
              <a:avLst/>
            </a:prstGeom>
          </p:spPr>
        </p:pic>
        <p:sp>
          <p:nvSpPr>
            <p:cNvPr id="6" name="Rectangle 418"/>
            <p:cNvSpPr/>
            <p:nvPr/>
          </p:nvSpPr>
          <p:spPr>
            <a:xfrm>
              <a:off x="348996" y="268859"/>
              <a:ext cx="10751507" cy="6874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40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Вирішуючи проблему використовую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419"/>
            <p:cNvSpPr/>
            <p:nvPr/>
          </p:nvSpPr>
          <p:spPr>
            <a:xfrm>
              <a:off x="8435340" y="268859"/>
              <a:ext cx="152542" cy="6874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40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4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236" y="1946148"/>
              <a:ext cx="3497580" cy="3852672"/>
            </a:xfrm>
            <a:prstGeom prst="rect">
              <a:avLst/>
            </a:prstGeom>
          </p:spPr>
        </p:pic>
        <p:sp>
          <p:nvSpPr>
            <p:cNvPr id="9" name="Shape 422"/>
            <p:cNvSpPr/>
            <p:nvPr/>
          </p:nvSpPr>
          <p:spPr>
            <a:xfrm>
              <a:off x="553580" y="2193163"/>
              <a:ext cx="3144660" cy="0"/>
            </a:xfrm>
            <a:custGeom>
              <a:avLst/>
              <a:gdLst/>
              <a:ahLst/>
              <a:cxnLst/>
              <a:rect l="0" t="0" r="0" b="0"/>
              <a:pathLst>
                <a:path w="3144660">
                  <a:moveTo>
                    <a:pt x="0" y="0"/>
                  </a:moveTo>
                  <a:lnTo>
                    <a:pt x="3144660" y="0"/>
                  </a:lnTo>
                </a:path>
              </a:pathLst>
            </a:custGeom>
            <a:ln w="9525" cap="flat">
              <a:round/>
            </a:ln>
          </p:spPr>
          <p:style>
            <a:lnRef idx="1">
              <a:srgbClr val="F8F8F8">
                <a:alpha val="25098"/>
              </a:srgbClr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0" name="Shape 424"/>
            <p:cNvSpPr/>
            <p:nvPr/>
          </p:nvSpPr>
          <p:spPr>
            <a:xfrm>
              <a:off x="427393" y="2182368"/>
              <a:ext cx="3371812" cy="35179"/>
            </a:xfrm>
            <a:custGeom>
              <a:avLst/>
              <a:gdLst/>
              <a:ahLst/>
              <a:cxnLst/>
              <a:rect l="0" t="0" r="0" b="0"/>
              <a:pathLst>
                <a:path w="3371812" h="35179">
                  <a:moveTo>
                    <a:pt x="0" y="35179"/>
                  </a:moveTo>
                  <a:cubicBezTo>
                    <a:pt x="30696" y="29591"/>
                    <a:pt x="30696" y="1905"/>
                    <a:pt x="184188" y="0"/>
                  </a:cubicBezTo>
                  <a:lnTo>
                    <a:pt x="3195282" y="0"/>
                  </a:lnTo>
                  <a:cubicBezTo>
                    <a:pt x="3338538" y="1905"/>
                    <a:pt x="3335998" y="27813"/>
                    <a:pt x="3371812" y="35179"/>
                  </a:cubicBezTo>
                </a:path>
              </a:pathLst>
            </a:custGeom>
            <a:ln w="9525" cap="flat">
              <a:round/>
            </a:ln>
          </p:spPr>
          <p:style>
            <a:lnRef idx="1">
              <a:srgbClr val="F8F8F8">
                <a:alpha val="40000"/>
              </a:srgbClr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11" name="Picture 4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5610" y="1895449"/>
              <a:ext cx="846379" cy="239928"/>
            </a:xfrm>
            <a:prstGeom prst="rect">
              <a:avLst/>
            </a:prstGeom>
          </p:spPr>
        </p:pic>
        <p:pic>
          <p:nvPicPr>
            <p:cNvPr id="12" name="Picture 4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8582" y="1025677"/>
              <a:ext cx="1027113" cy="1023976"/>
            </a:xfrm>
            <a:prstGeom prst="rect">
              <a:avLst/>
            </a:prstGeom>
          </p:spPr>
        </p:pic>
        <p:sp>
          <p:nvSpPr>
            <p:cNvPr id="13" name="Shape 429"/>
            <p:cNvSpPr/>
            <p:nvPr/>
          </p:nvSpPr>
          <p:spPr>
            <a:xfrm>
              <a:off x="1608582" y="1025652"/>
              <a:ext cx="1020572" cy="1026160"/>
            </a:xfrm>
            <a:custGeom>
              <a:avLst/>
              <a:gdLst/>
              <a:ahLst/>
              <a:cxnLst/>
              <a:rect l="0" t="0" r="0" b="0"/>
              <a:pathLst>
                <a:path w="1020572" h="1026160">
                  <a:moveTo>
                    <a:pt x="510286" y="0"/>
                  </a:moveTo>
                  <a:cubicBezTo>
                    <a:pt x="792099" y="0"/>
                    <a:pt x="1020572" y="229743"/>
                    <a:pt x="1020572" y="513080"/>
                  </a:cubicBezTo>
                  <a:cubicBezTo>
                    <a:pt x="1020572" y="796417"/>
                    <a:pt x="792099" y="1026160"/>
                    <a:pt x="510286" y="1026160"/>
                  </a:cubicBezTo>
                  <a:cubicBezTo>
                    <a:pt x="228473" y="1026160"/>
                    <a:pt x="0" y="796417"/>
                    <a:pt x="0" y="513080"/>
                  </a:cubicBezTo>
                  <a:cubicBezTo>
                    <a:pt x="0" y="229743"/>
                    <a:pt x="228473" y="0"/>
                    <a:pt x="510286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A5A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14" name="Picture 459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30756" y="1032764"/>
              <a:ext cx="786384" cy="356616"/>
            </a:xfrm>
            <a:prstGeom prst="rect">
              <a:avLst/>
            </a:prstGeom>
          </p:spPr>
        </p:pic>
        <p:pic>
          <p:nvPicPr>
            <p:cNvPr id="15" name="Picture 4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29556" y="2017776"/>
              <a:ext cx="3279648" cy="3781044"/>
            </a:xfrm>
            <a:prstGeom prst="rect">
              <a:avLst/>
            </a:prstGeom>
          </p:spPr>
        </p:pic>
        <p:sp>
          <p:nvSpPr>
            <p:cNvPr id="16" name="Shape 433"/>
            <p:cNvSpPr/>
            <p:nvPr/>
          </p:nvSpPr>
          <p:spPr>
            <a:xfrm>
              <a:off x="5007102" y="2267077"/>
              <a:ext cx="2947416" cy="0"/>
            </a:xfrm>
            <a:custGeom>
              <a:avLst/>
              <a:gdLst/>
              <a:ahLst/>
              <a:cxnLst/>
              <a:rect l="0" t="0" r="0" b="0"/>
              <a:pathLst>
                <a:path w="2947416">
                  <a:moveTo>
                    <a:pt x="0" y="0"/>
                  </a:moveTo>
                  <a:lnTo>
                    <a:pt x="2947416" y="0"/>
                  </a:lnTo>
                </a:path>
              </a:pathLst>
            </a:custGeom>
            <a:ln w="9525" cap="flat">
              <a:round/>
            </a:ln>
          </p:spPr>
          <p:style>
            <a:lnRef idx="1">
              <a:srgbClr val="F8F8F8">
                <a:alpha val="25098"/>
              </a:srgbClr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17" name="Picture 4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59221" y="1957781"/>
              <a:ext cx="884962" cy="236906"/>
            </a:xfrm>
            <a:prstGeom prst="rect">
              <a:avLst/>
            </a:prstGeom>
          </p:spPr>
        </p:pic>
        <p:pic>
          <p:nvPicPr>
            <p:cNvPr id="18" name="Picture 4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57113" y="1097737"/>
              <a:ext cx="1074738" cy="1011352"/>
            </a:xfrm>
            <a:prstGeom prst="rect">
              <a:avLst/>
            </a:prstGeom>
          </p:spPr>
        </p:pic>
        <p:sp>
          <p:nvSpPr>
            <p:cNvPr id="19" name="Shape 439"/>
            <p:cNvSpPr/>
            <p:nvPr/>
          </p:nvSpPr>
          <p:spPr>
            <a:xfrm>
              <a:off x="5857113" y="1097661"/>
              <a:ext cx="1067435" cy="1014349"/>
            </a:xfrm>
            <a:custGeom>
              <a:avLst/>
              <a:gdLst/>
              <a:ahLst/>
              <a:cxnLst/>
              <a:rect l="0" t="0" r="0" b="0"/>
              <a:pathLst>
                <a:path w="1067435" h="1014349">
                  <a:moveTo>
                    <a:pt x="533781" y="0"/>
                  </a:moveTo>
                  <a:cubicBezTo>
                    <a:pt x="828548" y="0"/>
                    <a:pt x="1067435" y="227076"/>
                    <a:pt x="1067435" y="507238"/>
                  </a:cubicBezTo>
                  <a:cubicBezTo>
                    <a:pt x="1067435" y="787273"/>
                    <a:pt x="828548" y="1014349"/>
                    <a:pt x="533781" y="1014349"/>
                  </a:cubicBezTo>
                  <a:cubicBezTo>
                    <a:pt x="239014" y="1014349"/>
                    <a:pt x="0" y="787273"/>
                    <a:pt x="0" y="507238"/>
                  </a:cubicBezTo>
                  <a:cubicBezTo>
                    <a:pt x="0" y="227076"/>
                    <a:pt x="239014" y="0"/>
                    <a:pt x="533781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A3F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20" name="Picture 459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59348" y="1102868"/>
              <a:ext cx="844296" cy="356616"/>
            </a:xfrm>
            <a:prstGeom prst="rect">
              <a:avLst/>
            </a:prstGeom>
          </p:spPr>
        </p:pic>
        <p:sp>
          <p:nvSpPr>
            <p:cNvPr id="21" name="Rectangle 4050"/>
            <p:cNvSpPr/>
            <p:nvPr/>
          </p:nvSpPr>
          <p:spPr>
            <a:xfrm>
              <a:off x="619963" y="3207385"/>
              <a:ext cx="168571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•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4051"/>
            <p:cNvSpPr/>
            <p:nvPr/>
          </p:nvSpPr>
          <p:spPr>
            <a:xfrm>
              <a:off x="746760" y="3207385"/>
              <a:ext cx="3230264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FFFF00"/>
                  </a:solidFill>
                  <a:effectLst/>
                  <a:uFill>
                    <a:solidFill>
                      <a:srgbClr val="FF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Фронтальний метод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4052"/>
            <p:cNvSpPr/>
            <p:nvPr/>
          </p:nvSpPr>
          <p:spPr>
            <a:xfrm>
              <a:off x="3175530" y="3207385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443"/>
            <p:cNvSpPr/>
            <p:nvPr/>
          </p:nvSpPr>
          <p:spPr>
            <a:xfrm>
              <a:off x="3229610" y="3207385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444"/>
            <p:cNvSpPr/>
            <p:nvPr/>
          </p:nvSpPr>
          <p:spPr>
            <a:xfrm>
              <a:off x="3287522" y="3207385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4058"/>
            <p:cNvSpPr/>
            <p:nvPr/>
          </p:nvSpPr>
          <p:spPr>
            <a:xfrm>
              <a:off x="619963" y="3512185"/>
              <a:ext cx="168571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•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4059"/>
            <p:cNvSpPr/>
            <p:nvPr/>
          </p:nvSpPr>
          <p:spPr>
            <a:xfrm>
              <a:off x="746760" y="3512185"/>
              <a:ext cx="2694426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FFFF00"/>
                  </a:solidFill>
                  <a:effectLst/>
                  <a:uFill>
                    <a:solidFill>
                      <a:srgbClr val="FF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Позмінний метод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448"/>
            <p:cNvSpPr/>
            <p:nvPr/>
          </p:nvSpPr>
          <p:spPr>
            <a:xfrm>
              <a:off x="2769362" y="3512185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449"/>
            <p:cNvSpPr/>
            <p:nvPr/>
          </p:nvSpPr>
          <p:spPr>
            <a:xfrm>
              <a:off x="2827274" y="3512185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4062"/>
            <p:cNvSpPr/>
            <p:nvPr/>
          </p:nvSpPr>
          <p:spPr>
            <a:xfrm>
              <a:off x="619963" y="3816756"/>
              <a:ext cx="168773" cy="3451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•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4063"/>
            <p:cNvSpPr/>
            <p:nvPr/>
          </p:nvSpPr>
          <p:spPr>
            <a:xfrm>
              <a:off x="746760" y="3816756"/>
              <a:ext cx="2821351" cy="3451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FFFF00"/>
                  </a:solidFill>
                  <a:effectLst/>
                  <a:uFill>
                    <a:solidFill>
                      <a:srgbClr val="FF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Потоковий метод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4064"/>
            <p:cNvSpPr/>
            <p:nvPr/>
          </p:nvSpPr>
          <p:spPr>
            <a:xfrm>
              <a:off x="2868077" y="3816756"/>
              <a:ext cx="76591" cy="3451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453"/>
            <p:cNvSpPr/>
            <p:nvPr/>
          </p:nvSpPr>
          <p:spPr>
            <a:xfrm>
              <a:off x="2921762" y="3816756"/>
              <a:ext cx="76592" cy="3451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454"/>
            <p:cNvSpPr/>
            <p:nvPr/>
          </p:nvSpPr>
          <p:spPr>
            <a:xfrm>
              <a:off x="2978150" y="3816756"/>
              <a:ext cx="76591" cy="3451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4069"/>
            <p:cNvSpPr/>
            <p:nvPr/>
          </p:nvSpPr>
          <p:spPr>
            <a:xfrm>
              <a:off x="619963" y="4122039"/>
              <a:ext cx="168571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•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4070"/>
            <p:cNvSpPr/>
            <p:nvPr/>
          </p:nvSpPr>
          <p:spPr>
            <a:xfrm>
              <a:off x="746760" y="4122039"/>
              <a:ext cx="2457818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FFFF00"/>
                  </a:solidFill>
                  <a:effectLst/>
                  <a:uFill>
                    <a:solidFill>
                      <a:srgbClr val="FF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Груповий метод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458"/>
            <p:cNvSpPr/>
            <p:nvPr/>
          </p:nvSpPr>
          <p:spPr>
            <a:xfrm>
              <a:off x="2592578" y="4122039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4078"/>
            <p:cNvSpPr/>
            <p:nvPr/>
          </p:nvSpPr>
          <p:spPr>
            <a:xfrm>
              <a:off x="619963" y="4426839"/>
              <a:ext cx="168571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•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4079"/>
            <p:cNvSpPr/>
            <p:nvPr/>
          </p:nvSpPr>
          <p:spPr>
            <a:xfrm>
              <a:off x="746760" y="4426839"/>
              <a:ext cx="2350514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FFFF00"/>
                  </a:solidFill>
                  <a:effectLst/>
                  <a:uFill>
                    <a:solidFill>
                      <a:srgbClr val="FF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Коловий метод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462"/>
            <p:cNvSpPr/>
            <p:nvPr/>
          </p:nvSpPr>
          <p:spPr>
            <a:xfrm>
              <a:off x="2511806" y="4426839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463"/>
            <p:cNvSpPr/>
            <p:nvPr/>
          </p:nvSpPr>
          <p:spPr>
            <a:xfrm>
              <a:off x="2571242" y="4426839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083"/>
            <p:cNvSpPr/>
            <p:nvPr/>
          </p:nvSpPr>
          <p:spPr>
            <a:xfrm>
              <a:off x="619963" y="4731639"/>
              <a:ext cx="168571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•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4084"/>
            <p:cNvSpPr/>
            <p:nvPr/>
          </p:nvSpPr>
          <p:spPr>
            <a:xfrm>
              <a:off x="746760" y="4731639"/>
              <a:ext cx="3396804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FFFF00"/>
                  </a:solidFill>
                  <a:effectLst/>
                  <a:uFill>
                    <a:solidFill>
                      <a:srgbClr val="FF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Індивідуальний метод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085"/>
            <p:cNvSpPr/>
            <p:nvPr/>
          </p:nvSpPr>
          <p:spPr>
            <a:xfrm>
              <a:off x="3300748" y="4731639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67"/>
            <p:cNvSpPr/>
            <p:nvPr/>
          </p:nvSpPr>
          <p:spPr>
            <a:xfrm>
              <a:off x="3354578" y="4731639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088"/>
            <p:cNvSpPr/>
            <p:nvPr/>
          </p:nvSpPr>
          <p:spPr>
            <a:xfrm>
              <a:off x="619963" y="5036439"/>
              <a:ext cx="168571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•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4089"/>
            <p:cNvSpPr/>
            <p:nvPr/>
          </p:nvSpPr>
          <p:spPr>
            <a:xfrm>
              <a:off x="746760" y="5036439"/>
              <a:ext cx="2591523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FFFF00"/>
                  </a:solidFill>
                  <a:effectLst/>
                  <a:uFill>
                    <a:solidFill>
                      <a:srgbClr val="FF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Метод змагання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471"/>
            <p:cNvSpPr/>
            <p:nvPr/>
          </p:nvSpPr>
          <p:spPr>
            <a:xfrm>
              <a:off x="2691638" y="5036439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7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0140" y="2484120"/>
              <a:ext cx="1937004" cy="679704"/>
            </a:xfrm>
            <a:prstGeom prst="rect">
              <a:avLst/>
            </a:prstGeom>
          </p:spPr>
        </p:pic>
        <p:pic>
          <p:nvPicPr>
            <p:cNvPr id="50" name="Picture 47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51760" y="2484120"/>
              <a:ext cx="473964" cy="679704"/>
            </a:xfrm>
            <a:prstGeom prst="rect">
              <a:avLst/>
            </a:prstGeom>
          </p:spPr>
        </p:pic>
        <p:sp>
          <p:nvSpPr>
            <p:cNvPr id="51" name="Rectangle 477"/>
            <p:cNvSpPr/>
            <p:nvPr/>
          </p:nvSpPr>
          <p:spPr>
            <a:xfrm>
              <a:off x="1310640" y="2640609"/>
              <a:ext cx="2038280" cy="4133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Стандартні: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478"/>
            <p:cNvSpPr/>
            <p:nvPr/>
          </p:nvSpPr>
          <p:spPr>
            <a:xfrm>
              <a:off x="2842514" y="2640609"/>
              <a:ext cx="91708" cy="4133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3" name="Picture 48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98008" y="2340864"/>
              <a:ext cx="2249424" cy="679704"/>
            </a:xfrm>
            <a:prstGeom prst="rect">
              <a:avLst/>
            </a:prstGeom>
          </p:spPr>
        </p:pic>
        <p:pic>
          <p:nvPicPr>
            <p:cNvPr id="54" name="Picture 48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42048" y="2340864"/>
              <a:ext cx="473964" cy="679704"/>
            </a:xfrm>
            <a:prstGeom prst="rect">
              <a:avLst/>
            </a:prstGeom>
          </p:spPr>
        </p:pic>
        <p:sp>
          <p:nvSpPr>
            <p:cNvPr id="55" name="Rectangle 483"/>
            <p:cNvSpPr/>
            <p:nvPr/>
          </p:nvSpPr>
          <p:spPr>
            <a:xfrm>
              <a:off x="5589778" y="2496566"/>
              <a:ext cx="2452979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Нестандартні: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484"/>
            <p:cNvSpPr/>
            <p:nvPr/>
          </p:nvSpPr>
          <p:spPr>
            <a:xfrm>
              <a:off x="7434072" y="2496566"/>
              <a:ext cx="91617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4046"/>
            <p:cNvSpPr/>
            <p:nvPr/>
          </p:nvSpPr>
          <p:spPr>
            <a:xfrm>
              <a:off x="5157470" y="2919349"/>
              <a:ext cx="168571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•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Rectangle 4047"/>
            <p:cNvSpPr/>
            <p:nvPr/>
          </p:nvSpPr>
          <p:spPr>
            <a:xfrm>
              <a:off x="5283962" y="2919349"/>
              <a:ext cx="696963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Урок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4048"/>
            <p:cNvSpPr/>
            <p:nvPr/>
          </p:nvSpPr>
          <p:spPr>
            <a:xfrm>
              <a:off x="5808218" y="2919349"/>
              <a:ext cx="10358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 4049"/>
            <p:cNvSpPr/>
            <p:nvPr/>
          </p:nvSpPr>
          <p:spPr>
            <a:xfrm>
              <a:off x="5885942" y="2919349"/>
              <a:ext cx="1417958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змагання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489"/>
            <p:cNvSpPr/>
            <p:nvPr/>
          </p:nvSpPr>
          <p:spPr>
            <a:xfrm>
              <a:off x="6951599" y="2919349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Rectangle 4053"/>
            <p:cNvSpPr/>
            <p:nvPr/>
          </p:nvSpPr>
          <p:spPr>
            <a:xfrm>
              <a:off x="5157470" y="3224149"/>
              <a:ext cx="168571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•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4054"/>
            <p:cNvSpPr/>
            <p:nvPr/>
          </p:nvSpPr>
          <p:spPr>
            <a:xfrm>
              <a:off x="5283962" y="3224149"/>
              <a:ext cx="696963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Урок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4055"/>
            <p:cNvSpPr/>
            <p:nvPr/>
          </p:nvSpPr>
          <p:spPr>
            <a:xfrm>
              <a:off x="5808218" y="3224149"/>
              <a:ext cx="10358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4056"/>
            <p:cNvSpPr/>
            <p:nvPr/>
          </p:nvSpPr>
          <p:spPr>
            <a:xfrm>
              <a:off x="5885942" y="3224149"/>
              <a:ext cx="1657274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спортивна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4057"/>
            <p:cNvSpPr/>
            <p:nvPr/>
          </p:nvSpPr>
          <p:spPr>
            <a:xfrm>
              <a:off x="7129468" y="3224149"/>
              <a:ext cx="377085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495"/>
            <p:cNvSpPr/>
            <p:nvPr/>
          </p:nvSpPr>
          <p:spPr>
            <a:xfrm>
              <a:off x="7411847" y="3224149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4061"/>
            <p:cNvSpPr/>
            <p:nvPr/>
          </p:nvSpPr>
          <p:spPr>
            <a:xfrm>
              <a:off x="5157470" y="3528949"/>
              <a:ext cx="989084" cy="3447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4060"/>
            <p:cNvSpPr/>
            <p:nvPr/>
          </p:nvSpPr>
          <p:spPr>
            <a:xfrm>
              <a:off x="5899658" y="3528949"/>
              <a:ext cx="1587206" cy="3447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вікторина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Rectangle 499"/>
            <p:cNvSpPr/>
            <p:nvPr/>
          </p:nvSpPr>
          <p:spPr>
            <a:xfrm>
              <a:off x="7093331" y="3528949"/>
              <a:ext cx="76500" cy="3447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4065"/>
            <p:cNvSpPr/>
            <p:nvPr/>
          </p:nvSpPr>
          <p:spPr>
            <a:xfrm>
              <a:off x="5157470" y="3833520"/>
              <a:ext cx="168773" cy="3451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•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Rectangle 4066"/>
            <p:cNvSpPr/>
            <p:nvPr/>
          </p:nvSpPr>
          <p:spPr>
            <a:xfrm>
              <a:off x="5283962" y="3833520"/>
              <a:ext cx="876059" cy="3451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Уроки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Rectangle 4067"/>
            <p:cNvSpPr/>
            <p:nvPr/>
          </p:nvSpPr>
          <p:spPr>
            <a:xfrm>
              <a:off x="5942330" y="3833520"/>
              <a:ext cx="103704" cy="3451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Rectangle 4068"/>
            <p:cNvSpPr/>
            <p:nvPr/>
          </p:nvSpPr>
          <p:spPr>
            <a:xfrm>
              <a:off x="6020054" y="3833520"/>
              <a:ext cx="1344081" cy="3451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конкурси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Rectangle 505"/>
            <p:cNvSpPr/>
            <p:nvPr/>
          </p:nvSpPr>
          <p:spPr>
            <a:xfrm>
              <a:off x="7030847" y="3833520"/>
              <a:ext cx="76592" cy="34518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Rectangle 4073"/>
            <p:cNvSpPr/>
            <p:nvPr/>
          </p:nvSpPr>
          <p:spPr>
            <a:xfrm>
              <a:off x="5157470" y="4138803"/>
              <a:ext cx="168571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•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4077"/>
            <p:cNvSpPr/>
            <p:nvPr/>
          </p:nvSpPr>
          <p:spPr>
            <a:xfrm>
              <a:off x="5283962" y="4138803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Rectangle 4074"/>
            <p:cNvSpPr/>
            <p:nvPr/>
          </p:nvSpPr>
          <p:spPr>
            <a:xfrm>
              <a:off x="5340350" y="4138803"/>
              <a:ext cx="696963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Урок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Rectangle 4075"/>
            <p:cNvSpPr/>
            <p:nvPr/>
          </p:nvSpPr>
          <p:spPr>
            <a:xfrm>
              <a:off x="5864606" y="4138803"/>
              <a:ext cx="10358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4076"/>
            <p:cNvSpPr/>
            <p:nvPr/>
          </p:nvSpPr>
          <p:spPr>
            <a:xfrm>
              <a:off x="5942330" y="4138803"/>
              <a:ext cx="499958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гра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Rectangle 512"/>
            <p:cNvSpPr/>
            <p:nvPr/>
          </p:nvSpPr>
          <p:spPr>
            <a:xfrm>
              <a:off x="6317234" y="4138803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4080"/>
            <p:cNvSpPr/>
            <p:nvPr/>
          </p:nvSpPr>
          <p:spPr>
            <a:xfrm>
              <a:off x="5157470" y="4443603"/>
              <a:ext cx="168571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•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4081"/>
            <p:cNvSpPr/>
            <p:nvPr/>
          </p:nvSpPr>
          <p:spPr>
            <a:xfrm>
              <a:off x="5283962" y="4443603"/>
              <a:ext cx="1093003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Уроки з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Rectangle 4082"/>
            <p:cNvSpPr/>
            <p:nvPr/>
          </p:nvSpPr>
          <p:spPr>
            <a:xfrm>
              <a:off x="6105769" y="4443603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Rectangle 4086"/>
            <p:cNvSpPr/>
            <p:nvPr/>
          </p:nvSpPr>
          <p:spPr>
            <a:xfrm>
              <a:off x="5277866" y="4748403"/>
              <a:ext cx="2406027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використанням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Rectangle 4087"/>
            <p:cNvSpPr/>
            <p:nvPr/>
          </p:nvSpPr>
          <p:spPr>
            <a:xfrm>
              <a:off x="7086909" y="4748403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Rectangle 4090"/>
            <p:cNvSpPr/>
            <p:nvPr/>
          </p:nvSpPr>
          <p:spPr>
            <a:xfrm>
              <a:off x="5277866" y="5053203"/>
              <a:ext cx="2610479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нестандартного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Rectangle 4091"/>
            <p:cNvSpPr/>
            <p:nvPr/>
          </p:nvSpPr>
          <p:spPr>
            <a:xfrm>
              <a:off x="7240632" y="5053203"/>
              <a:ext cx="76500" cy="3447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Rectangle 4092"/>
            <p:cNvSpPr/>
            <p:nvPr/>
          </p:nvSpPr>
          <p:spPr>
            <a:xfrm>
              <a:off x="5277866" y="5358308"/>
              <a:ext cx="1786919" cy="3447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u="sng">
                  <a:solidFill>
                    <a:srgbClr val="00FF00"/>
                  </a:solidFill>
                  <a:effectLst/>
                  <a:uFill>
                    <a:solidFill>
                      <a:srgbClr val="00FF00"/>
                    </a:solidFill>
                  </a:u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обладнання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Rectangle 522"/>
            <p:cNvSpPr/>
            <p:nvPr/>
          </p:nvSpPr>
          <p:spPr>
            <a:xfrm>
              <a:off x="6620891" y="5358308"/>
              <a:ext cx="76500" cy="3447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524"/>
            <p:cNvSpPr/>
            <p:nvPr/>
          </p:nvSpPr>
          <p:spPr>
            <a:xfrm>
              <a:off x="5157470" y="5663108"/>
              <a:ext cx="76500" cy="3447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00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2" name="Picture 5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44268" y="5695188"/>
              <a:ext cx="4718304" cy="899160"/>
            </a:xfrm>
            <a:prstGeom prst="rect">
              <a:avLst/>
            </a:prstGeom>
          </p:spPr>
        </p:pic>
        <p:sp>
          <p:nvSpPr>
            <p:cNvPr id="93" name="Rectangle 527"/>
            <p:cNvSpPr/>
            <p:nvPr/>
          </p:nvSpPr>
          <p:spPr>
            <a:xfrm>
              <a:off x="2397252" y="5901157"/>
              <a:ext cx="5566115" cy="55122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методи</a:t>
              </a:r>
              <a:r>
                <a:rPr lang="ru-RU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форми</a:t>
              </a:r>
              <a:r>
                <a:rPr lang="ru-RU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роботи</a:t>
              </a:r>
              <a:endParaRPr lang="ru-RU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Rectangle 528"/>
            <p:cNvSpPr/>
            <p:nvPr/>
          </p:nvSpPr>
          <p:spPr>
            <a:xfrm>
              <a:off x="6582791" y="5901157"/>
              <a:ext cx="122308" cy="55122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2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36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130" y="918994"/>
            <a:ext cx="9906047" cy="24302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Group 3958"/>
          <p:cNvGrpSpPr/>
          <p:nvPr/>
        </p:nvGrpSpPr>
        <p:grpSpPr>
          <a:xfrm>
            <a:off x="808892" y="0"/>
            <a:ext cx="10578785" cy="6705600"/>
            <a:chOff x="211900" y="0"/>
            <a:chExt cx="9515844" cy="6003608"/>
          </a:xfrm>
        </p:grpSpPr>
        <p:sp>
          <p:nvSpPr>
            <p:cNvPr id="5" name="Rectangle 535"/>
            <p:cNvSpPr/>
            <p:nvPr/>
          </p:nvSpPr>
          <p:spPr>
            <a:xfrm>
              <a:off x="1584183" y="273632"/>
              <a:ext cx="8143561" cy="257339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4000" b="1" i="1" dirty="0" smtClean="0">
                  <a:solidFill>
                    <a:srgbClr val="F9FF0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ЗАПРОВАДЖУЮ ЕЛЕМЕНТИ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4000" b="1" i="1" dirty="0">
                  <a:solidFill>
                    <a:srgbClr val="F9FF0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000" b="1" i="1" dirty="0" smtClean="0">
                  <a:solidFill>
                    <a:srgbClr val="F9FF0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НОВІТНІХ   </a:t>
              </a:r>
              <a:r>
                <a:rPr lang="ru-RU" sz="4000" b="1" i="1" dirty="0" smtClean="0">
                  <a:solidFill>
                    <a:srgbClr val="F9FF0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ТЕХНОЛОГІЙ</a:t>
              </a:r>
              <a:endParaRPr lang="ru-RU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36"/>
            <p:cNvSpPr/>
            <p:nvPr/>
          </p:nvSpPr>
          <p:spPr>
            <a:xfrm>
              <a:off x="5828665" y="0"/>
              <a:ext cx="152633" cy="68790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4000" b="1" i="1">
                  <a:solidFill>
                    <a:srgbClr val="F9FF0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hape 537"/>
            <p:cNvSpPr/>
            <p:nvPr/>
          </p:nvSpPr>
          <p:spPr>
            <a:xfrm>
              <a:off x="4028313" y="4490822"/>
              <a:ext cx="4897501" cy="720699"/>
            </a:xfrm>
            <a:custGeom>
              <a:avLst/>
              <a:gdLst/>
              <a:ahLst/>
              <a:cxnLst/>
              <a:rect l="0" t="0" r="0" b="0"/>
              <a:pathLst>
                <a:path w="4897501" h="720699">
                  <a:moveTo>
                    <a:pt x="787908" y="0"/>
                  </a:moveTo>
                  <a:lnTo>
                    <a:pt x="4109593" y="0"/>
                  </a:lnTo>
                  <a:cubicBezTo>
                    <a:pt x="4544695" y="0"/>
                    <a:pt x="4897501" y="161290"/>
                    <a:pt x="4897501" y="360299"/>
                  </a:cubicBezTo>
                  <a:cubicBezTo>
                    <a:pt x="4897501" y="559359"/>
                    <a:pt x="4544695" y="720699"/>
                    <a:pt x="4109593" y="720699"/>
                  </a:cubicBezTo>
                  <a:lnTo>
                    <a:pt x="787908" y="720699"/>
                  </a:lnTo>
                  <a:cubicBezTo>
                    <a:pt x="352806" y="720699"/>
                    <a:pt x="0" y="559359"/>
                    <a:pt x="0" y="360299"/>
                  </a:cubicBezTo>
                  <a:cubicBezTo>
                    <a:pt x="0" y="161290"/>
                    <a:pt x="352806" y="0"/>
                    <a:pt x="78790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66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Shape 538"/>
            <p:cNvSpPr/>
            <p:nvPr/>
          </p:nvSpPr>
          <p:spPr>
            <a:xfrm>
              <a:off x="4028313" y="4490822"/>
              <a:ext cx="4897501" cy="720699"/>
            </a:xfrm>
            <a:custGeom>
              <a:avLst/>
              <a:gdLst/>
              <a:ahLst/>
              <a:cxnLst/>
              <a:rect l="0" t="0" r="0" b="0"/>
              <a:pathLst>
                <a:path w="4897501" h="720699">
                  <a:moveTo>
                    <a:pt x="787908" y="0"/>
                  </a:moveTo>
                  <a:lnTo>
                    <a:pt x="4109593" y="0"/>
                  </a:lnTo>
                  <a:cubicBezTo>
                    <a:pt x="4544695" y="0"/>
                    <a:pt x="4897501" y="161290"/>
                    <a:pt x="4897501" y="360299"/>
                  </a:cubicBezTo>
                  <a:cubicBezTo>
                    <a:pt x="4897501" y="559359"/>
                    <a:pt x="4544695" y="720699"/>
                    <a:pt x="4109593" y="720699"/>
                  </a:cubicBezTo>
                  <a:lnTo>
                    <a:pt x="787908" y="720699"/>
                  </a:lnTo>
                  <a:cubicBezTo>
                    <a:pt x="352806" y="720699"/>
                    <a:pt x="0" y="559359"/>
                    <a:pt x="0" y="360299"/>
                  </a:cubicBezTo>
                  <a:cubicBezTo>
                    <a:pt x="0" y="161290"/>
                    <a:pt x="352806" y="0"/>
                    <a:pt x="787908" y="0"/>
                  </a:cubicBezTo>
                  <a:close/>
                </a:path>
              </a:pathLst>
            </a:custGeom>
            <a:ln w="63500" cap="flat">
              <a:miter lim="127000"/>
            </a:ln>
          </p:spPr>
          <p:style>
            <a:lnRef idx="1">
              <a:srgbClr val="7030A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" name="Rectangle 539"/>
            <p:cNvSpPr/>
            <p:nvPr/>
          </p:nvSpPr>
          <p:spPr>
            <a:xfrm>
              <a:off x="5372354" y="4757141"/>
              <a:ext cx="2937574" cy="3100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Психофізичні тренінги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540"/>
            <p:cNvSpPr/>
            <p:nvPr/>
          </p:nvSpPr>
          <p:spPr>
            <a:xfrm>
              <a:off x="7582789" y="4757141"/>
              <a:ext cx="68804" cy="3100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Shape 541"/>
            <p:cNvSpPr/>
            <p:nvPr/>
          </p:nvSpPr>
          <p:spPr>
            <a:xfrm>
              <a:off x="4028313" y="3698723"/>
              <a:ext cx="4897501" cy="720725"/>
            </a:xfrm>
            <a:custGeom>
              <a:avLst/>
              <a:gdLst/>
              <a:ahLst/>
              <a:cxnLst/>
              <a:rect l="0" t="0" r="0" b="0"/>
              <a:pathLst>
                <a:path w="4897501" h="720725">
                  <a:moveTo>
                    <a:pt x="787908" y="0"/>
                  </a:moveTo>
                  <a:lnTo>
                    <a:pt x="4109593" y="0"/>
                  </a:lnTo>
                  <a:cubicBezTo>
                    <a:pt x="4544695" y="0"/>
                    <a:pt x="4897501" y="161290"/>
                    <a:pt x="4897501" y="360299"/>
                  </a:cubicBezTo>
                  <a:cubicBezTo>
                    <a:pt x="4897501" y="559435"/>
                    <a:pt x="4544695" y="720725"/>
                    <a:pt x="4109593" y="720725"/>
                  </a:cubicBezTo>
                  <a:lnTo>
                    <a:pt x="787908" y="720725"/>
                  </a:lnTo>
                  <a:cubicBezTo>
                    <a:pt x="352806" y="720725"/>
                    <a:pt x="0" y="559435"/>
                    <a:pt x="0" y="360299"/>
                  </a:cubicBezTo>
                  <a:cubicBezTo>
                    <a:pt x="0" y="161290"/>
                    <a:pt x="352806" y="0"/>
                    <a:pt x="78790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66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2" name="Shape 542"/>
            <p:cNvSpPr/>
            <p:nvPr/>
          </p:nvSpPr>
          <p:spPr>
            <a:xfrm>
              <a:off x="4028313" y="3698723"/>
              <a:ext cx="4897501" cy="720725"/>
            </a:xfrm>
            <a:custGeom>
              <a:avLst/>
              <a:gdLst/>
              <a:ahLst/>
              <a:cxnLst/>
              <a:rect l="0" t="0" r="0" b="0"/>
              <a:pathLst>
                <a:path w="4897501" h="720725">
                  <a:moveTo>
                    <a:pt x="787908" y="0"/>
                  </a:moveTo>
                  <a:lnTo>
                    <a:pt x="4109593" y="0"/>
                  </a:lnTo>
                  <a:cubicBezTo>
                    <a:pt x="4544695" y="0"/>
                    <a:pt x="4897501" y="161290"/>
                    <a:pt x="4897501" y="360299"/>
                  </a:cubicBezTo>
                  <a:cubicBezTo>
                    <a:pt x="4897501" y="559435"/>
                    <a:pt x="4544695" y="720725"/>
                    <a:pt x="4109593" y="720725"/>
                  </a:cubicBezTo>
                  <a:lnTo>
                    <a:pt x="787908" y="720725"/>
                  </a:lnTo>
                  <a:cubicBezTo>
                    <a:pt x="352806" y="720725"/>
                    <a:pt x="0" y="559435"/>
                    <a:pt x="0" y="360299"/>
                  </a:cubicBezTo>
                  <a:cubicBezTo>
                    <a:pt x="0" y="161290"/>
                    <a:pt x="352806" y="0"/>
                    <a:pt x="787908" y="0"/>
                  </a:cubicBezTo>
                  <a:close/>
                </a:path>
              </a:pathLst>
            </a:custGeom>
            <a:ln w="63500" cap="flat">
              <a:miter lim="127000"/>
            </a:ln>
          </p:spPr>
          <p:style>
            <a:lnRef idx="1">
              <a:srgbClr val="7030A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3" name="Rectangle 543"/>
            <p:cNvSpPr/>
            <p:nvPr/>
          </p:nvSpPr>
          <p:spPr>
            <a:xfrm>
              <a:off x="5288534" y="3964915"/>
              <a:ext cx="2290319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Компетентнісний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544"/>
            <p:cNvSpPr/>
            <p:nvPr/>
          </p:nvSpPr>
          <p:spPr>
            <a:xfrm>
              <a:off x="7012559" y="396491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545"/>
            <p:cNvSpPr/>
            <p:nvPr/>
          </p:nvSpPr>
          <p:spPr>
            <a:xfrm>
              <a:off x="7059803" y="3964915"/>
              <a:ext cx="806613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підхід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546"/>
            <p:cNvSpPr/>
            <p:nvPr/>
          </p:nvSpPr>
          <p:spPr>
            <a:xfrm>
              <a:off x="7666609" y="396491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Shape 547"/>
            <p:cNvSpPr/>
            <p:nvPr/>
          </p:nvSpPr>
          <p:spPr>
            <a:xfrm>
              <a:off x="259286" y="3422467"/>
              <a:ext cx="4897438" cy="720725"/>
            </a:xfrm>
            <a:custGeom>
              <a:avLst/>
              <a:gdLst/>
              <a:ahLst/>
              <a:cxnLst/>
              <a:rect l="0" t="0" r="0" b="0"/>
              <a:pathLst>
                <a:path w="4897438" h="720725">
                  <a:moveTo>
                    <a:pt x="787895" y="0"/>
                  </a:moveTo>
                  <a:lnTo>
                    <a:pt x="4109530" y="0"/>
                  </a:lnTo>
                  <a:cubicBezTo>
                    <a:pt x="4544632" y="0"/>
                    <a:pt x="4897438" y="161290"/>
                    <a:pt x="4897438" y="360299"/>
                  </a:cubicBezTo>
                  <a:cubicBezTo>
                    <a:pt x="4897438" y="559435"/>
                    <a:pt x="4544632" y="720725"/>
                    <a:pt x="4109530" y="720725"/>
                  </a:cubicBezTo>
                  <a:lnTo>
                    <a:pt x="787895" y="720725"/>
                  </a:lnTo>
                  <a:cubicBezTo>
                    <a:pt x="352755" y="720725"/>
                    <a:pt x="0" y="559435"/>
                    <a:pt x="0" y="360299"/>
                  </a:cubicBezTo>
                  <a:cubicBezTo>
                    <a:pt x="0" y="161290"/>
                    <a:pt x="352755" y="0"/>
                    <a:pt x="78789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66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8" name="Shape 548"/>
            <p:cNvSpPr/>
            <p:nvPr/>
          </p:nvSpPr>
          <p:spPr>
            <a:xfrm>
              <a:off x="283909" y="3410687"/>
              <a:ext cx="4897438" cy="720725"/>
            </a:xfrm>
            <a:custGeom>
              <a:avLst/>
              <a:gdLst/>
              <a:ahLst/>
              <a:cxnLst/>
              <a:rect l="0" t="0" r="0" b="0"/>
              <a:pathLst>
                <a:path w="4897438" h="720725">
                  <a:moveTo>
                    <a:pt x="787895" y="0"/>
                  </a:moveTo>
                  <a:lnTo>
                    <a:pt x="4109530" y="0"/>
                  </a:lnTo>
                  <a:cubicBezTo>
                    <a:pt x="4544632" y="0"/>
                    <a:pt x="4897438" y="161290"/>
                    <a:pt x="4897438" y="360299"/>
                  </a:cubicBezTo>
                  <a:cubicBezTo>
                    <a:pt x="4897438" y="559435"/>
                    <a:pt x="4544632" y="720725"/>
                    <a:pt x="4109530" y="720725"/>
                  </a:cubicBezTo>
                  <a:lnTo>
                    <a:pt x="787895" y="720725"/>
                  </a:lnTo>
                  <a:cubicBezTo>
                    <a:pt x="352755" y="720725"/>
                    <a:pt x="0" y="559435"/>
                    <a:pt x="0" y="360299"/>
                  </a:cubicBezTo>
                  <a:cubicBezTo>
                    <a:pt x="0" y="161290"/>
                    <a:pt x="352755" y="0"/>
                    <a:pt x="787895" y="0"/>
                  </a:cubicBezTo>
                  <a:close/>
                </a:path>
              </a:pathLst>
            </a:custGeom>
            <a:ln w="63500" cap="flat">
              <a:miter lim="127000"/>
            </a:ln>
          </p:spPr>
          <p:style>
            <a:lnRef idx="1">
              <a:srgbClr val="7030A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9" name="Rectangle 549"/>
            <p:cNvSpPr/>
            <p:nvPr/>
          </p:nvSpPr>
          <p:spPr>
            <a:xfrm>
              <a:off x="1936750" y="3539719"/>
              <a:ext cx="2115800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Парні та групові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550"/>
            <p:cNvSpPr/>
            <p:nvPr/>
          </p:nvSpPr>
          <p:spPr>
            <a:xfrm>
              <a:off x="3528060" y="3539719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551"/>
            <p:cNvSpPr/>
            <p:nvPr/>
          </p:nvSpPr>
          <p:spPr>
            <a:xfrm>
              <a:off x="2008632" y="3814039"/>
              <a:ext cx="1923041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форми роботи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552"/>
            <p:cNvSpPr/>
            <p:nvPr/>
          </p:nvSpPr>
          <p:spPr>
            <a:xfrm>
              <a:off x="3456432" y="3814039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Shape 553"/>
            <p:cNvSpPr/>
            <p:nvPr/>
          </p:nvSpPr>
          <p:spPr>
            <a:xfrm>
              <a:off x="211900" y="2618588"/>
              <a:ext cx="4897438" cy="720725"/>
            </a:xfrm>
            <a:custGeom>
              <a:avLst/>
              <a:gdLst/>
              <a:ahLst/>
              <a:cxnLst/>
              <a:rect l="0" t="0" r="0" b="0"/>
              <a:pathLst>
                <a:path w="4897438" h="720725">
                  <a:moveTo>
                    <a:pt x="787895" y="0"/>
                  </a:moveTo>
                  <a:lnTo>
                    <a:pt x="4109530" y="0"/>
                  </a:lnTo>
                  <a:cubicBezTo>
                    <a:pt x="4544632" y="0"/>
                    <a:pt x="4897438" y="161290"/>
                    <a:pt x="4897438" y="360426"/>
                  </a:cubicBezTo>
                  <a:cubicBezTo>
                    <a:pt x="4897438" y="559435"/>
                    <a:pt x="4544632" y="720725"/>
                    <a:pt x="4109530" y="720725"/>
                  </a:cubicBezTo>
                  <a:lnTo>
                    <a:pt x="787895" y="720725"/>
                  </a:lnTo>
                  <a:cubicBezTo>
                    <a:pt x="352755" y="720725"/>
                    <a:pt x="0" y="559435"/>
                    <a:pt x="0" y="360426"/>
                  </a:cubicBezTo>
                  <a:cubicBezTo>
                    <a:pt x="0" y="161290"/>
                    <a:pt x="352755" y="0"/>
                    <a:pt x="78789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66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4" name="Shape 554"/>
            <p:cNvSpPr/>
            <p:nvPr/>
          </p:nvSpPr>
          <p:spPr>
            <a:xfrm>
              <a:off x="211900" y="2618588"/>
              <a:ext cx="4897438" cy="720725"/>
            </a:xfrm>
            <a:custGeom>
              <a:avLst/>
              <a:gdLst/>
              <a:ahLst/>
              <a:cxnLst/>
              <a:rect l="0" t="0" r="0" b="0"/>
              <a:pathLst>
                <a:path w="4897438" h="720725">
                  <a:moveTo>
                    <a:pt x="787895" y="0"/>
                  </a:moveTo>
                  <a:lnTo>
                    <a:pt x="4109530" y="0"/>
                  </a:lnTo>
                  <a:cubicBezTo>
                    <a:pt x="4544632" y="0"/>
                    <a:pt x="4897438" y="161290"/>
                    <a:pt x="4897438" y="360426"/>
                  </a:cubicBezTo>
                  <a:cubicBezTo>
                    <a:pt x="4897438" y="559435"/>
                    <a:pt x="4544632" y="720725"/>
                    <a:pt x="4109530" y="720725"/>
                  </a:cubicBezTo>
                  <a:lnTo>
                    <a:pt x="787895" y="720725"/>
                  </a:lnTo>
                  <a:cubicBezTo>
                    <a:pt x="352755" y="720725"/>
                    <a:pt x="0" y="559435"/>
                    <a:pt x="0" y="360426"/>
                  </a:cubicBezTo>
                  <a:cubicBezTo>
                    <a:pt x="0" y="161290"/>
                    <a:pt x="352755" y="0"/>
                    <a:pt x="787895" y="0"/>
                  </a:cubicBezTo>
                  <a:close/>
                </a:path>
              </a:pathLst>
            </a:custGeom>
            <a:ln w="63500" cap="flat">
              <a:miter lim="127000"/>
            </a:ln>
          </p:spPr>
          <p:style>
            <a:lnRef idx="1">
              <a:srgbClr val="7030A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5" name="Rectangle 555"/>
            <p:cNvSpPr/>
            <p:nvPr/>
          </p:nvSpPr>
          <p:spPr>
            <a:xfrm>
              <a:off x="1483741" y="2747264"/>
              <a:ext cx="3136376" cy="31009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Технології формування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556"/>
            <p:cNvSpPr/>
            <p:nvPr/>
          </p:nvSpPr>
          <p:spPr>
            <a:xfrm>
              <a:off x="3837178" y="2747264"/>
              <a:ext cx="68804" cy="31009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557"/>
            <p:cNvSpPr/>
            <p:nvPr/>
          </p:nvSpPr>
          <p:spPr>
            <a:xfrm>
              <a:off x="1698625" y="3021813"/>
              <a:ext cx="2561824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творчої особистості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558"/>
            <p:cNvSpPr/>
            <p:nvPr/>
          </p:nvSpPr>
          <p:spPr>
            <a:xfrm>
              <a:off x="3623818" y="3021813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Shape 559"/>
            <p:cNvSpPr/>
            <p:nvPr/>
          </p:nvSpPr>
          <p:spPr>
            <a:xfrm>
              <a:off x="283909" y="4202786"/>
              <a:ext cx="4897438" cy="720700"/>
            </a:xfrm>
            <a:custGeom>
              <a:avLst/>
              <a:gdLst/>
              <a:ahLst/>
              <a:cxnLst/>
              <a:rect l="0" t="0" r="0" b="0"/>
              <a:pathLst>
                <a:path w="4897438" h="720700">
                  <a:moveTo>
                    <a:pt x="787895" y="0"/>
                  </a:moveTo>
                  <a:lnTo>
                    <a:pt x="4109530" y="0"/>
                  </a:lnTo>
                  <a:cubicBezTo>
                    <a:pt x="4544632" y="0"/>
                    <a:pt x="4897438" y="161290"/>
                    <a:pt x="4897438" y="360299"/>
                  </a:cubicBezTo>
                  <a:cubicBezTo>
                    <a:pt x="4897438" y="559308"/>
                    <a:pt x="4544632" y="720700"/>
                    <a:pt x="4109530" y="720700"/>
                  </a:cubicBezTo>
                  <a:lnTo>
                    <a:pt x="787895" y="720700"/>
                  </a:lnTo>
                  <a:cubicBezTo>
                    <a:pt x="352755" y="720700"/>
                    <a:pt x="0" y="559308"/>
                    <a:pt x="0" y="360299"/>
                  </a:cubicBezTo>
                  <a:cubicBezTo>
                    <a:pt x="0" y="161290"/>
                    <a:pt x="352755" y="0"/>
                    <a:pt x="78789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66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0" name="Shape 560"/>
            <p:cNvSpPr/>
            <p:nvPr/>
          </p:nvSpPr>
          <p:spPr>
            <a:xfrm>
              <a:off x="283909" y="4202786"/>
              <a:ext cx="4897438" cy="720700"/>
            </a:xfrm>
            <a:custGeom>
              <a:avLst/>
              <a:gdLst/>
              <a:ahLst/>
              <a:cxnLst/>
              <a:rect l="0" t="0" r="0" b="0"/>
              <a:pathLst>
                <a:path w="4897438" h="720700">
                  <a:moveTo>
                    <a:pt x="787895" y="0"/>
                  </a:moveTo>
                  <a:lnTo>
                    <a:pt x="4109530" y="0"/>
                  </a:lnTo>
                  <a:cubicBezTo>
                    <a:pt x="4544632" y="0"/>
                    <a:pt x="4897438" y="161290"/>
                    <a:pt x="4897438" y="360299"/>
                  </a:cubicBezTo>
                  <a:cubicBezTo>
                    <a:pt x="4897438" y="559308"/>
                    <a:pt x="4544632" y="720700"/>
                    <a:pt x="4109530" y="720700"/>
                  </a:cubicBezTo>
                  <a:lnTo>
                    <a:pt x="787895" y="720700"/>
                  </a:lnTo>
                  <a:cubicBezTo>
                    <a:pt x="352755" y="720700"/>
                    <a:pt x="0" y="559308"/>
                    <a:pt x="0" y="360299"/>
                  </a:cubicBezTo>
                  <a:cubicBezTo>
                    <a:pt x="0" y="161290"/>
                    <a:pt x="352755" y="0"/>
                    <a:pt x="787895" y="0"/>
                  </a:cubicBezTo>
                  <a:close/>
                </a:path>
              </a:pathLst>
            </a:custGeom>
            <a:ln w="63500" cap="flat">
              <a:miter lim="127000"/>
            </a:ln>
          </p:spPr>
          <p:style>
            <a:lnRef idx="1">
              <a:srgbClr val="7030A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1" name="Rectangle 561"/>
            <p:cNvSpPr/>
            <p:nvPr/>
          </p:nvSpPr>
          <p:spPr>
            <a:xfrm>
              <a:off x="1852930" y="4331818"/>
              <a:ext cx="2340788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Форми перевірки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562"/>
            <p:cNvSpPr/>
            <p:nvPr/>
          </p:nvSpPr>
          <p:spPr>
            <a:xfrm>
              <a:off x="3613658" y="4331818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563"/>
            <p:cNvSpPr/>
            <p:nvPr/>
          </p:nvSpPr>
          <p:spPr>
            <a:xfrm>
              <a:off x="1796542" y="4606138"/>
              <a:ext cx="2490071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теоретичних знань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564"/>
            <p:cNvSpPr/>
            <p:nvPr/>
          </p:nvSpPr>
          <p:spPr>
            <a:xfrm>
              <a:off x="3670046" y="4606138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Shape 565"/>
            <p:cNvSpPr/>
            <p:nvPr/>
          </p:nvSpPr>
          <p:spPr>
            <a:xfrm>
              <a:off x="4028313" y="2906624"/>
              <a:ext cx="4897501" cy="720725"/>
            </a:xfrm>
            <a:custGeom>
              <a:avLst/>
              <a:gdLst/>
              <a:ahLst/>
              <a:cxnLst/>
              <a:rect l="0" t="0" r="0" b="0"/>
              <a:pathLst>
                <a:path w="4897501" h="720725">
                  <a:moveTo>
                    <a:pt x="787908" y="0"/>
                  </a:moveTo>
                  <a:lnTo>
                    <a:pt x="4109593" y="0"/>
                  </a:lnTo>
                  <a:cubicBezTo>
                    <a:pt x="4544695" y="0"/>
                    <a:pt x="4897501" y="161290"/>
                    <a:pt x="4897501" y="360299"/>
                  </a:cubicBezTo>
                  <a:cubicBezTo>
                    <a:pt x="4897501" y="559435"/>
                    <a:pt x="4544695" y="720725"/>
                    <a:pt x="4109593" y="720725"/>
                  </a:cubicBezTo>
                  <a:lnTo>
                    <a:pt x="787908" y="720725"/>
                  </a:lnTo>
                  <a:cubicBezTo>
                    <a:pt x="352806" y="720725"/>
                    <a:pt x="0" y="559435"/>
                    <a:pt x="0" y="360299"/>
                  </a:cubicBezTo>
                  <a:cubicBezTo>
                    <a:pt x="0" y="161290"/>
                    <a:pt x="352806" y="0"/>
                    <a:pt x="78790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66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6" name="Shape 566"/>
            <p:cNvSpPr/>
            <p:nvPr/>
          </p:nvSpPr>
          <p:spPr>
            <a:xfrm>
              <a:off x="4028313" y="2906624"/>
              <a:ext cx="4897501" cy="720725"/>
            </a:xfrm>
            <a:custGeom>
              <a:avLst/>
              <a:gdLst/>
              <a:ahLst/>
              <a:cxnLst/>
              <a:rect l="0" t="0" r="0" b="0"/>
              <a:pathLst>
                <a:path w="4897501" h="720725">
                  <a:moveTo>
                    <a:pt x="787908" y="0"/>
                  </a:moveTo>
                  <a:lnTo>
                    <a:pt x="4109593" y="0"/>
                  </a:lnTo>
                  <a:cubicBezTo>
                    <a:pt x="4544695" y="0"/>
                    <a:pt x="4897501" y="161290"/>
                    <a:pt x="4897501" y="360299"/>
                  </a:cubicBezTo>
                  <a:cubicBezTo>
                    <a:pt x="4897501" y="559435"/>
                    <a:pt x="4544695" y="720725"/>
                    <a:pt x="4109593" y="720725"/>
                  </a:cubicBezTo>
                  <a:lnTo>
                    <a:pt x="787908" y="720725"/>
                  </a:lnTo>
                  <a:cubicBezTo>
                    <a:pt x="352806" y="720725"/>
                    <a:pt x="0" y="559435"/>
                    <a:pt x="0" y="360299"/>
                  </a:cubicBezTo>
                  <a:cubicBezTo>
                    <a:pt x="0" y="161290"/>
                    <a:pt x="352806" y="0"/>
                    <a:pt x="787908" y="0"/>
                  </a:cubicBezTo>
                  <a:close/>
                </a:path>
              </a:pathLst>
            </a:custGeom>
            <a:ln w="63500" cap="flat">
              <a:miter lim="127000"/>
            </a:ln>
          </p:spPr>
          <p:style>
            <a:lnRef idx="1">
              <a:srgbClr val="7030A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7" name="Rectangle 567"/>
            <p:cNvSpPr/>
            <p:nvPr/>
          </p:nvSpPr>
          <p:spPr>
            <a:xfrm>
              <a:off x="5133086" y="3035529"/>
              <a:ext cx="3574576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Технології індивідуального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568"/>
            <p:cNvSpPr/>
            <p:nvPr/>
          </p:nvSpPr>
          <p:spPr>
            <a:xfrm>
              <a:off x="7822058" y="3035529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569"/>
            <p:cNvSpPr/>
            <p:nvPr/>
          </p:nvSpPr>
          <p:spPr>
            <a:xfrm>
              <a:off x="6008243" y="3309849"/>
              <a:ext cx="124777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навчання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570"/>
            <p:cNvSpPr/>
            <p:nvPr/>
          </p:nvSpPr>
          <p:spPr>
            <a:xfrm>
              <a:off x="6947027" y="3309849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Shape 571"/>
            <p:cNvSpPr/>
            <p:nvPr/>
          </p:nvSpPr>
          <p:spPr>
            <a:xfrm>
              <a:off x="355918" y="4994860"/>
              <a:ext cx="4897438" cy="720725"/>
            </a:xfrm>
            <a:custGeom>
              <a:avLst/>
              <a:gdLst/>
              <a:ahLst/>
              <a:cxnLst/>
              <a:rect l="0" t="0" r="0" b="0"/>
              <a:pathLst>
                <a:path w="4897438" h="720725">
                  <a:moveTo>
                    <a:pt x="787895" y="0"/>
                  </a:moveTo>
                  <a:lnTo>
                    <a:pt x="4109530" y="0"/>
                  </a:lnTo>
                  <a:cubicBezTo>
                    <a:pt x="4544632" y="0"/>
                    <a:pt x="4897438" y="161328"/>
                    <a:pt x="4897438" y="360363"/>
                  </a:cubicBezTo>
                  <a:cubicBezTo>
                    <a:pt x="4897438" y="559384"/>
                    <a:pt x="4544632" y="720725"/>
                    <a:pt x="4109530" y="720725"/>
                  </a:cubicBezTo>
                  <a:lnTo>
                    <a:pt x="787895" y="720725"/>
                  </a:lnTo>
                  <a:cubicBezTo>
                    <a:pt x="352742" y="720725"/>
                    <a:pt x="0" y="559384"/>
                    <a:pt x="0" y="360363"/>
                  </a:cubicBezTo>
                  <a:cubicBezTo>
                    <a:pt x="0" y="161328"/>
                    <a:pt x="352742" y="0"/>
                    <a:pt x="78789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66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2" name="Shape 572"/>
            <p:cNvSpPr/>
            <p:nvPr/>
          </p:nvSpPr>
          <p:spPr>
            <a:xfrm>
              <a:off x="355918" y="4994860"/>
              <a:ext cx="4897438" cy="720725"/>
            </a:xfrm>
            <a:custGeom>
              <a:avLst/>
              <a:gdLst/>
              <a:ahLst/>
              <a:cxnLst/>
              <a:rect l="0" t="0" r="0" b="0"/>
              <a:pathLst>
                <a:path w="4897438" h="720725">
                  <a:moveTo>
                    <a:pt x="787895" y="0"/>
                  </a:moveTo>
                  <a:lnTo>
                    <a:pt x="4109530" y="0"/>
                  </a:lnTo>
                  <a:cubicBezTo>
                    <a:pt x="4544632" y="0"/>
                    <a:pt x="4897438" y="161328"/>
                    <a:pt x="4897438" y="360363"/>
                  </a:cubicBezTo>
                  <a:cubicBezTo>
                    <a:pt x="4897438" y="559384"/>
                    <a:pt x="4544632" y="720725"/>
                    <a:pt x="4109530" y="720725"/>
                  </a:cubicBezTo>
                  <a:lnTo>
                    <a:pt x="787895" y="720725"/>
                  </a:lnTo>
                  <a:cubicBezTo>
                    <a:pt x="352742" y="720725"/>
                    <a:pt x="0" y="559384"/>
                    <a:pt x="0" y="360363"/>
                  </a:cubicBezTo>
                  <a:cubicBezTo>
                    <a:pt x="0" y="161328"/>
                    <a:pt x="352742" y="0"/>
                    <a:pt x="787895" y="0"/>
                  </a:cubicBezTo>
                  <a:close/>
                </a:path>
              </a:pathLst>
            </a:custGeom>
            <a:ln w="63500" cap="flat">
              <a:miter lim="127000"/>
            </a:ln>
          </p:spPr>
          <p:style>
            <a:lnRef idx="1">
              <a:srgbClr val="7030A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3" name="Rectangle 573"/>
            <p:cNvSpPr/>
            <p:nvPr/>
          </p:nvSpPr>
          <p:spPr>
            <a:xfrm>
              <a:off x="1687068" y="5261509"/>
              <a:ext cx="1947363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Міжпредметні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574"/>
            <p:cNvSpPr/>
            <p:nvPr/>
          </p:nvSpPr>
          <p:spPr>
            <a:xfrm>
              <a:off x="3151886" y="5261509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575"/>
            <p:cNvSpPr/>
            <p:nvPr/>
          </p:nvSpPr>
          <p:spPr>
            <a:xfrm>
              <a:off x="3199130" y="5261509"/>
              <a:ext cx="28022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зв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576"/>
            <p:cNvSpPr/>
            <p:nvPr/>
          </p:nvSpPr>
          <p:spPr>
            <a:xfrm>
              <a:off x="3409823" y="5261509"/>
              <a:ext cx="7844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577"/>
            <p:cNvSpPr/>
            <p:nvPr/>
          </p:nvSpPr>
          <p:spPr>
            <a:xfrm>
              <a:off x="3469259" y="5261509"/>
              <a:ext cx="601083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язки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578"/>
            <p:cNvSpPr/>
            <p:nvPr/>
          </p:nvSpPr>
          <p:spPr>
            <a:xfrm>
              <a:off x="3921887" y="5261509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Shape 579"/>
            <p:cNvSpPr/>
            <p:nvPr/>
          </p:nvSpPr>
          <p:spPr>
            <a:xfrm>
              <a:off x="4028313" y="5282883"/>
              <a:ext cx="4897501" cy="720725"/>
            </a:xfrm>
            <a:custGeom>
              <a:avLst/>
              <a:gdLst/>
              <a:ahLst/>
              <a:cxnLst/>
              <a:rect l="0" t="0" r="0" b="0"/>
              <a:pathLst>
                <a:path w="4897501" h="720725">
                  <a:moveTo>
                    <a:pt x="787908" y="0"/>
                  </a:moveTo>
                  <a:lnTo>
                    <a:pt x="4109593" y="0"/>
                  </a:lnTo>
                  <a:cubicBezTo>
                    <a:pt x="4544695" y="0"/>
                    <a:pt x="4897501" y="161341"/>
                    <a:pt x="4897501" y="360363"/>
                  </a:cubicBezTo>
                  <a:cubicBezTo>
                    <a:pt x="4897501" y="559384"/>
                    <a:pt x="4544695" y="720725"/>
                    <a:pt x="4109593" y="720725"/>
                  </a:cubicBezTo>
                  <a:lnTo>
                    <a:pt x="787908" y="720725"/>
                  </a:lnTo>
                  <a:cubicBezTo>
                    <a:pt x="352806" y="720725"/>
                    <a:pt x="0" y="559384"/>
                    <a:pt x="0" y="360363"/>
                  </a:cubicBezTo>
                  <a:cubicBezTo>
                    <a:pt x="0" y="161341"/>
                    <a:pt x="352806" y="0"/>
                    <a:pt x="78790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66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0" name="Shape 580"/>
            <p:cNvSpPr/>
            <p:nvPr/>
          </p:nvSpPr>
          <p:spPr>
            <a:xfrm>
              <a:off x="4028313" y="5282883"/>
              <a:ext cx="4897501" cy="720725"/>
            </a:xfrm>
            <a:custGeom>
              <a:avLst/>
              <a:gdLst/>
              <a:ahLst/>
              <a:cxnLst/>
              <a:rect l="0" t="0" r="0" b="0"/>
              <a:pathLst>
                <a:path w="4897501" h="720725">
                  <a:moveTo>
                    <a:pt x="787908" y="0"/>
                  </a:moveTo>
                  <a:lnTo>
                    <a:pt x="4109593" y="0"/>
                  </a:lnTo>
                  <a:cubicBezTo>
                    <a:pt x="4544695" y="0"/>
                    <a:pt x="4897501" y="161341"/>
                    <a:pt x="4897501" y="360363"/>
                  </a:cubicBezTo>
                  <a:cubicBezTo>
                    <a:pt x="4897501" y="559384"/>
                    <a:pt x="4544695" y="720725"/>
                    <a:pt x="4109593" y="720725"/>
                  </a:cubicBezTo>
                  <a:lnTo>
                    <a:pt x="787908" y="720725"/>
                  </a:lnTo>
                  <a:cubicBezTo>
                    <a:pt x="352806" y="720725"/>
                    <a:pt x="0" y="559384"/>
                    <a:pt x="0" y="360363"/>
                  </a:cubicBezTo>
                  <a:cubicBezTo>
                    <a:pt x="0" y="161341"/>
                    <a:pt x="352806" y="0"/>
                    <a:pt x="787908" y="0"/>
                  </a:cubicBezTo>
                  <a:close/>
                </a:path>
              </a:pathLst>
            </a:custGeom>
            <a:ln w="63500" cap="flat">
              <a:miter lim="127000"/>
            </a:ln>
          </p:spPr>
          <p:style>
            <a:lnRef idx="1">
              <a:srgbClr val="7030A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1" name="Rectangle 581"/>
            <p:cNvSpPr/>
            <p:nvPr/>
          </p:nvSpPr>
          <p:spPr>
            <a:xfrm>
              <a:off x="5428742" y="5549545"/>
              <a:ext cx="2789853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Ситуаційне навчання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582"/>
            <p:cNvSpPr/>
            <p:nvPr/>
          </p:nvSpPr>
          <p:spPr>
            <a:xfrm>
              <a:off x="7527925" y="554954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26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3" y="125995"/>
            <a:ext cx="5591523" cy="3156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02" y="125995"/>
            <a:ext cx="5451805" cy="3156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3" y="3389958"/>
            <a:ext cx="5591523" cy="33645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01" y="3413404"/>
            <a:ext cx="5451805" cy="334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2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435</TotalTime>
  <Words>501</Words>
  <Application>Microsoft Office PowerPoint</Application>
  <PresentationFormat>Широкоэкранный</PresentationFormat>
  <Paragraphs>217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Times New Roman</vt:lpstr>
      <vt:lpstr>Trebuchet MS</vt:lpstr>
      <vt:lpstr>Tw Cen MT</vt:lpstr>
      <vt:lpstr>Wingdings</vt:lpstr>
      <vt:lpstr>Контур</vt:lpstr>
      <vt:lpstr>Презентация PowerPoint</vt:lpstr>
      <vt:lpstr>Презентация PowerPoint</vt:lpstr>
      <vt:lpstr>МОЯ ПРОБЛЕМНА ТЕМА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Моя діяльність</vt:lpstr>
      <vt:lpstr>Презентация PowerPoint</vt:lpstr>
      <vt:lpstr>Презентация PowerPoint</vt:lpstr>
      <vt:lpstr>Наші досягнення на районній спартакіаді</vt:lpstr>
      <vt:lpstr>РЕЗУЛЬТАТИВНІСТЬ РОБОТИ  </vt:lpstr>
      <vt:lpstr>Презентация PowerPoint</vt:lpstr>
      <vt:lpstr>Презентация PowerPoint</vt:lpstr>
      <vt:lpstr>Районна олімпіада з фізичної культури</vt:lpstr>
      <vt:lpstr>Мої нагороди!!!</vt:lpstr>
      <vt:lpstr>Творчий пошук продовжується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</dc:creator>
  <cp:lastModifiedBy>ТАНЯ</cp:lastModifiedBy>
  <cp:revision>41</cp:revision>
  <dcterms:created xsi:type="dcterms:W3CDTF">2016-02-22T18:34:54Z</dcterms:created>
  <dcterms:modified xsi:type="dcterms:W3CDTF">2016-02-25T13:30:55Z</dcterms:modified>
</cp:coreProperties>
</file>